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2.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3.xml" ContentType="application/vnd.openxmlformats-officedocument.presentationml.tags+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4.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5.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6.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12" r:id="rId4"/>
  </p:sldMasterIdLst>
  <p:notesMasterIdLst>
    <p:notesMasterId r:id="rId26"/>
  </p:notesMasterIdLst>
  <p:handoutMasterIdLst>
    <p:handoutMasterId r:id="rId27"/>
  </p:handoutMasterIdLst>
  <p:sldIdLst>
    <p:sldId id="284" r:id="rId5"/>
    <p:sldId id="294" r:id="rId6"/>
    <p:sldId id="328" r:id="rId7"/>
    <p:sldId id="336" r:id="rId8"/>
    <p:sldId id="314" r:id="rId9"/>
    <p:sldId id="309" r:id="rId10"/>
    <p:sldId id="301" r:id="rId11"/>
    <p:sldId id="319" r:id="rId12"/>
    <p:sldId id="345" r:id="rId13"/>
    <p:sldId id="331" r:id="rId14"/>
    <p:sldId id="337" r:id="rId15"/>
    <p:sldId id="334" r:id="rId16"/>
    <p:sldId id="338" r:id="rId17"/>
    <p:sldId id="347" r:id="rId18"/>
    <p:sldId id="340" r:id="rId19"/>
    <p:sldId id="343" r:id="rId20"/>
    <p:sldId id="342" r:id="rId21"/>
    <p:sldId id="344" r:id="rId22"/>
    <p:sldId id="307" r:id="rId23"/>
    <p:sldId id="293" r:id="rId24"/>
    <p:sldId id="34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EE4D11C-927A-43CB-8A62-4065479CA43A}">
          <p14:sldIdLst>
            <p14:sldId id="284"/>
            <p14:sldId id="294"/>
            <p14:sldId id="328"/>
            <p14:sldId id="336"/>
          </p14:sldIdLst>
        </p14:section>
        <p14:section name="Section sans titre" id="{9A6BB7EC-BA72-4AED-A78B-67D68D2324CD}">
          <p14:sldIdLst>
            <p14:sldId id="314"/>
            <p14:sldId id="309"/>
            <p14:sldId id="301"/>
            <p14:sldId id="319"/>
            <p14:sldId id="345"/>
            <p14:sldId id="331"/>
            <p14:sldId id="337"/>
            <p14:sldId id="334"/>
            <p14:sldId id="338"/>
            <p14:sldId id="347"/>
            <p14:sldId id="340"/>
            <p14:sldId id="343"/>
            <p14:sldId id="342"/>
            <p14:sldId id="344"/>
            <p14:sldId id="307"/>
            <p14:sldId id="293"/>
            <p14:sldId id="3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1430B-BEFF-CC3D-2725-A0AE0F248324}" name="sylvain" initials="sy" userId="S::sosy_aei.ca#ext#@cmaisonneuveqcca.onmicrosoft.com::c58d77a0-99e8-4a4e-bee3-92ecfda49d9b" providerId="AD"/>
  <p188:author id="{35610B1F-1ED2-0AB1-1F18-3A4A47BE7FB1}" name="Penafiel, Ricardo" initials="PR" userId="Penafiel, Ricardo" providerId="None"/>
  <p188:author id="{8115D032-6066-34FD-F440-1B6D07E55CFD}" name="Benoit Lacoursière" initials="BL" userId="S::Benoit.Lacoursiere@csn.qc.ca::b671a151-3130-439a-82da-bc2589468b0f" providerId="AD"/>
  <p188:author id="{CC14846F-EA9B-E402-40AC-FC38CCA836FB}" name="Penafiel, Ricardo" initials="PR" userId="S::penafiel.ricardo@uqam.ca::de22c5c4-fe88-401d-8271-c1ffede39ca7" providerId="AD"/>
  <p188:author id="{A086CAAA-0B82-6A2E-E1C7-ED31164DD577}" name="Isabelle Pontbriand" initials="IP" userId="S::isabelle.pontbriand_clg.qc.ca#ext#@cmaisonneuveqcca.onmicrosoft.com::2163ed0f-ab66-4b98-bd4f-9d5e066edc85" providerId="AD"/>
  <p188:author id="{781BE0C4-932A-099F-593B-B097206E2767}" name="Leila Bdeir" initials="LB" userId="S::bdeirl_vaniercollege.qc.ca#ext#@cmaisonneuveqcca.onmicrosoft.com::22014709-eaab-495c-a733-9e7358ec2594" providerId="AD"/>
  <p188:author id="{9FA726DC-21DE-553E-0E0F-A7D160F32DFD}" name="Comtois, Ann" initials="CA" userId="S::acomtois@cmaisonneuve.qc.ca::2c72a308-e624-415b-a4b6-0c73fa2945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55ADEC"/>
    <a:srgbClr val="79F0FF"/>
    <a:srgbClr val="D2ED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A0660-A119-4C5E-B1D8-A70118C69C10}" v="1207" dt="2025-01-15T22:05:23.5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p:scale>
          <a:sx n="66" d="100"/>
          <a:sy n="66" d="100"/>
        </p:scale>
        <p:origin x="1301" y="322"/>
      </p:cViewPr>
      <p:guideLst/>
    </p:cSldViewPr>
  </p:slideViewPr>
  <p:notesTextViewPr>
    <p:cViewPr>
      <p:scale>
        <a:sx n="25" d="100"/>
        <a:sy n="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au, Stéphane" userId="S::daniau.stephane_uqam.ca#ext#@cmaisonneuveqcca.onmicrosoft.com::4de10563-4bf2-4e66-b22e-37e8e22f6695" providerId="AD" clId="Web-{B245E70A-3A3B-AAF2-4877-83611A288709}"/>
    <pc:docChg chg="modSld">
      <pc:chgData name="Daniau, Stéphane" userId="S::daniau.stephane_uqam.ca#ext#@cmaisonneuveqcca.onmicrosoft.com::4de10563-4bf2-4e66-b22e-37e8e22f6695" providerId="AD" clId="Web-{B245E70A-3A3B-AAF2-4877-83611A288709}" dt="2025-01-13T15:40:38.082" v="877" actId="20577"/>
      <pc:docMkLst>
        <pc:docMk/>
      </pc:docMkLst>
      <pc:sldChg chg="modSp">
        <pc:chgData name="Daniau, Stéphane" userId="S::daniau.stephane_uqam.ca#ext#@cmaisonneuveqcca.onmicrosoft.com::4de10563-4bf2-4e66-b22e-37e8e22f6695" providerId="AD" clId="Web-{B245E70A-3A3B-AAF2-4877-83611A288709}" dt="2025-01-13T15:35:45.484" v="754" actId="20577"/>
        <pc:sldMkLst>
          <pc:docMk/>
          <pc:sldMk cId="230639573" sldId="294"/>
        </pc:sldMkLst>
        <pc:spChg chg="mod">
          <ac:chgData name="Daniau, Stéphane" userId="S::daniau.stephane_uqam.ca#ext#@cmaisonneuveqcca.onmicrosoft.com::4de10563-4bf2-4e66-b22e-37e8e22f6695" providerId="AD" clId="Web-{B245E70A-3A3B-AAF2-4877-83611A288709}" dt="2025-01-13T15:35:45.484" v="754" actId="20577"/>
          <ac:spMkLst>
            <pc:docMk/>
            <pc:sldMk cId="230639573" sldId="294"/>
            <ac:spMk id="7" creationId="{07BCC4B5-B5B2-4FCB-B5EB-E89D63AA319E}"/>
          </ac:spMkLst>
        </pc:spChg>
      </pc:sldChg>
      <pc:sldChg chg="modSp">
        <pc:chgData name="Daniau, Stéphane" userId="S::daniau.stephane_uqam.ca#ext#@cmaisonneuveqcca.onmicrosoft.com::4de10563-4bf2-4e66-b22e-37e8e22f6695" providerId="AD" clId="Web-{B245E70A-3A3B-AAF2-4877-83611A288709}" dt="2025-01-13T15:40:38.082" v="877" actId="20577"/>
        <pc:sldMkLst>
          <pc:docMk/>
          <pc:sldMk cId="1670126774" sldId="301"/>
        </pc:sldMkLst>
        <pc:spChg chg="mod">
          <ac:chgData name="Daniau, Stéphane" userId="S::daniau.stephane_uqam.ca#ext#@cmaisonneuveqcca.onmicrosoft.com::4de10563-4bf2-4e66-b22e-37e8e22f6695" providerId="AD" clId="Web-{B245E70A-3A3B-AAF2-4877-83611A288709}" dt="2025-01-13T15:40:38.082" v="877" actId="20577"/>
          <ac:spMkLst>
            <pc:docMk/>
            <pc:sldMk cId="1670126774" sldId="301"/>
            <ac:spMk id="7" creationId="{B82E5CD1-85D1-4146-9D32-A55697914AF0}"/>
          </ac:spMkLst>
        </pc:spChg>
      </pc:sldChg>
      <pc:sldChg chg="modSp">
        <pc:chgData name="Daniau, Stéphane" userId="S::daniau.stephane_uqam.ca#ext#@cmaisonneuveqcca.onmicrosoft.com::4de10563-4bf2-4e66-b22e-37e8e22f6695" providerId="AD" clId="Web-{B245E70A-3A3B-AAF2-4877-83611A288709}" dt="2025-01-13T15:13:55.399" v="230" actId="20577"/>
        <pc:sldMkLst>
          <pc:docMk/>
          <pc:sldMk cId="3896809332" sldId="309"/>
        </pc:sldMkLst>
        <pc:spChg chg="mod">
          <ac:chgData name="Daniau, Stéphane" userId="S::daniau.stephane_uqam.ca#ext#@cmaisonneuveqcca.onmicrosoft.com::4de10563-4bf2-4e66-b22e-37e8e22f6695" providerId="AD" clId="Web-{B245E70A-3A3B-AAF2-4877-83611A288709}" dt="2025-01-13T15:13:55.399" v="230" actId="20577"/>
          <ac:spMkLst>
            <pc:docMk/>
            <pc:sldMk cId="3896809332" sldId="309"/>
            <ac:spMk id="9" creationId="{3914BEE9-AE7C-CFD3-5D16-03608E18BAD5}"/>
          </ac:spMkLst>
        </pc:spChg>
      </pc:sldChg>
      <pc:sldChg chg="modSp">
        <pc:chgData name="Daniau, Stéphane" userId="S::daniau.stephane_uqam.ca#ext#@cmaisonneuveqcca.onmicrosoft.com::4de10563-4bf2-4e66-b22e-37e8e22f6695" providerId="AD" clId="Web-{B245E70A-3A3B-AAF2-4877-83611A288709}" dt="2025-01-13T15:06:00.220" v="136" actId="20577"/>
        <pc:sldMkLst>
          <pc:docMk/>
          <pc:sldMk cId="200003964" sldId="314"/>
        </pc:sldMkLst>
        <pc:graphicFrameChg chg="mod modGraphic">
          <ac:chgData name="Daniau, Stéphane" userId="S::daniau.stephane_uqam.ca#ext#@cmaisonneuveqcca.onmicrosoft.com::4de10563-4bf2-4e66-b22e-37e8e22f6695" providerId="AD" clId="Web-{B245E70A-3A3B-AAF2-4877-83611A288709}" dt="2025-01-13T15:06:00.220" v="136" actId="20577"/>
          <ac:graphicFrameMkLst>
            <pc:docMk/>
            <pc:sldMk cId="200003964" sldId="314"/>
            <ac:graphicFrameMk id="4" creationId="{73D15CEA-12B7-3E31-F661-008406C7A73D}"/>
          </ac:graphicFrameMkLst>
        </pc:graphicFrameChg>
      </pc:sldChg>
      <pc:sldChg chg="modSp">
        <pc:chgData name="Daniau, Stéphane" userId="S::daniau.stephane_uqam.ca#ext#@cmaisonneuveqcca.onmicrosoft.com::4de10563-4bf2-4e66-b22e-37e8e22f6695" providerId="AD" clId="Web-{B245E70A-3A3B-AAF2-4877-83611A288709}" dt="2025-01-13T15:35:23.764" v="752" actId="20577"/>
        <pc:sldMkLst>
          <pc:docMk/>
          <pc:sldMk cId="1621375619" sldId="319"/>
        </pc:sldMkLst>
        <pc:spChg chg="mod">
          <ac:chgData name="Daniau, Stéphane" userId="S::daniau.stephane_uqam.ca#ext#@cmaisonneuveqcca.onmicrosoft.com::4de10563-4bf2-4e66-b22e-37e8e22f6695" providerId="AD" clId="Web-{B245E70A-3A3B-AAF2-4877-83611A288709}" dt="2025-01-13T15:35:23.764" v="752" actId="20577"/>
          <ac:spMkLst>
            <pc:docMk/>
            <pc:sldMk cId="1621375619" sldId="319"/>
            <ac:spMk id="5" creationId="{D30B1141-9B03-556A-6E51-D407C1CB4475}"/>
          </ac:spMkLst>
        </pc:spChg>
        <pc:picChg chg="mod">
          <ac:chgData name="Daniau, Stéphane" userId="S::daniau.stephane_uqam.ca#ext#@cmaisonneuveqcca.onmicrosoft.com::4de10563-4bf2-4e66-b22e-37e8e22f6695" providerId="AD" clId="Web-{B245E70A-3A3B-AAF2-4877-83611A288709}" dt="2025-01-13T15:32:36.324" v="667" actId="14100"/>
          <ac:picMkLst>
            <pc:docMk/>
            <pc:sldMk cId="1621375619" sldId="319"/>
            <ac:picMk id="7" creationId="{8AE224D4-DCD9-4407-6336-2E79FF09CD0F}"/>
          </ac:picMkLst>
        </pc:picChg>
      </pc:sldChg>
      <pc:sldChg chg="modSp">
        <pc:chgData name="Daniau, Stéphane" userId="S::daniau.stephane_uqam.ca#ext#@cmaisonneuveqcca.onmicrosoft.com::4de10563-4bf2-4e66-b22e-37e8e22f6695" providerId="AD" clId="Web-{B245E70A-3A3B-AAF2-4877-83611A288709}" dt="2025-01-13T15:30:29.619" v="664" actId="20577"/>
        <pc:sldMkLst>
          <pc:docMk/>
          <pc:sldMk cId="3329835351" sldId="331"/>
        </pc:sldMkLst>
        <pc:graphicFrameChg chg="modGraphic">
          <ac:chgData name="Daniau, Stéphane" userId="S::daniau.stephane_uqam.ca#ext#@cmaisonneuveqcca.onmicrosoft.com::4de10563-4bf2-4e66-b22e-37e8e22f6695" providerId="AD" clId="Web-{B245E70A-3A3B-AAF2-4877-83611A288709}" dt="2025-01-13T15:30:29.619" v="664" actId="20577"/>
          <ac:graphicFrameMkLst>
            <pc:docMk/>
            <pc:sldMk cId="3329835351" sldId="331"/>
            <ac:graphicFrameMk id="2" creationId="{DA4ACC04-DFA8-C77C-7595-70680DB7B21E}"/>
          </ac:graphicFrameMkLst>
        </pc:graphicFrameChg>
      </pc:sldChg>
      <pc:sldChg chg="modSp">
        <pc:chgData name="Daniau, Stéphane" userId="S::daniau.stephane_uqam.ca#ext#@cmaisonneuveqcca.onmicrosoft.com::4de10563-4bf2-4e66-b22e-37e8e22f6695" providerId="AD" clId="Web-{B245E70A-3A3B-AAF2-4877-83611A288709}" dt="2025-01-13T15:36:14.593" v="759" actId="20577"/>
        <pc:sldMkLst>
          <pc:docMk/>
          <pc:sldMk cId="2984708409" sldId="345"/>
        </pc:sldMkLst>
        <pc:spChg chg="mod">
          <ac:chgData name="Daniau, Stéphane" userId="S::daniau.stephane_uqam.ca#ext#@cmaisonneuveqcca.onmicrosoft.com::4de10563-4bf2-4e66-b22e-37e8e22f6695" providerId="AD" clId="Web-{B245E70A-3A3B-AAF2-4877-83611A288709}" dt="2025-01-13T15:36:14.593" v="759" actId="20577"/>
          <ac:spMkLst>
            <pc:docMk/>
            <pc:sldMk cId="2984708409" sldId="345"/>
            <ac:spMk id="5" creationId="{8C1BAD6B-B58B-0AB2-65A5-108C6807EDBA}"/>
          </ac:spMkLst>
        </pc:spChg>
      </pc:sldChg>
    </pc:docChg>
  </pc:docChgLst>
  <pc:docChgLst>
    <pc:chgData name="Héloïse Moysan-Lapointe" userId="ba986ceb-7579-4552-b2f0-8e66f52b6496" providerId="ADAL" clId="{390A0660-A119-4C5E-B1D8-A70118C69C10}"/>
    <pc:docChg chg="undo custSel addSld delSld modSld sldOrd modSection">
      <pc:chgData name="Héloïse Moysan-Lapointe" userId="ba986ceb-7579-4552-b2f0-8e66f52b6496" providerId="ADAL" clId="{390A0660-A119-4C5E-B1D8-A70118C69C10}" dt="2025-01-15T22:05:41.694" v="3011"/>
      <pc:docMkLst>
        <pc:docMk/>
      </pc:docMkLst>
      <pc:sldChg chg="add del">
        <pc:chgData name="Héloïse Moysan-Lapointe" userId="ba986ceb-7579-4552-b2f0-8e66f52b6496" providerId="ADAL" clId="{390A0660-A119-4C5E-B1D8-A70118C69C10}" dt="2025-01-15T22:04:49.945" v="3000"/>
        <pc:sldMkLst>
          <pc:docMk/>
          <pc:sldMk cId="0" sldId="256"/>
        </pc:sldMkLst>
      </pc:sldChg>
      <pc:sldChg chg="addSp delSp modSp mod modNotesTx">
        <pc:chgData name="Héloïse Moysan-Lapointe" userId="ba986ceb-7579-4552-b2f0-8e66f52b6496" providerId="ADAL" clId="{390A0660-A119-4C5E-B1D8-A70118C69C10}" dt="2025-01-12T15:37:13.490" v="55" actId="1076"/>
        <pc:sldMkLst>
          <pc:docMk/>
          <pc:sldMk cId="1621375619" sldId="319"/>
        </pc:sldMkLst>
        <pc:spChg chg="mod">
          <ac:chgData name="Héloïse Moysan-Lapointe" userId="ba986ceb-7579-4552-b2f0-8e66f52b6496" providerId="ADAL" clId="{390A0660-A119-4C5E-B1D8-A70118C69C10}" dt="2025-01-12T15:27:54.661" v="29" actId="20577"/>
          <ac:spMkLst>
            <pc:docMk/>
            <pc:sldMk cId="1621375619" sldId="319"/>
            <ac:spMk id="2" creationId="{50B23A53-A5AA-9EA7-3706-6ED18789E2D9}"/>
          </ac:spMkLst>
        </pc:spChg>
        <pc:spChg chg="mod">
          <ac:chgData name="Héloïse Moysan-Lapointe" userId="ba986ceb-7579-4552-b2f0-8e66f52b6496" providerId="ADAL" clId="{390A0660-A119-4C5E-B1D8-A70118C69C10}" dt="2025-01-12T15:37:07.431" v="51" actId="27636"/>
          <ac:spMkLst>
            <pc:docMk/>
            <pc:sldMk cId="1621375619" sldId="319"/>
            <ac:spMk id="5" creationId="{D30B1141-9B03-556A-6E51-D407C1CB4475}"/>
          </ac:spMkLst>
        </pc:spChg>
        <pc:picChg chg="add mod">
          <ac:chgData name="Héloïse Moysan-Lapointe" userId="ba986ceb-7579-4552-b2f0-8e66f52b6496" providerId="ADAL" clId="{390A0660-A119-4C5E-B1D8-A70118C69C10}" dt="2025-01-12T15:37:13.490" v="55" actId="1076"/>
          <ac:picMkLst>
            <pc:docMk/>
            <pc:sldMk cId="1621375619" sldId="319"/>
            <ac:picMk id="7" creationId="{8AE224D4-DCD9-4407-6336-2E79FF09CD0F}"/>
          </ac:picMkLst>
        </pc:picChg>
      </pc:sldChg>
      <pc:sldChg chg="modSp">
        <pc:chgData name="Héloïse Moysan-Lapointe" userId="ba986ceb-7579-4552-b2f0-8e66f52b6496" providerId="ADAL" clId="{390A0660-A119-4C5E-B1D8-A70118C69C10}" dt="2025-01-13T21:40:54.248" v="961" actId="13249"/>
        <pc:sldMkLst>
          <pc:docMk/>
          <pc:sldMk cId="3329835351" sldId="331"/>
        </pc:sldMkLst>
        <pc:graphicFrameChg chg="mod">
          <ac:chgData name="Héloïse Moysan-Lapointe" userId="ba986ceb-7579-4552-b2f0-8e66f52b6496" providerId="ADAL" clId="{390A0660-A119-4C5E-B1D8-A70118C69C10}" dt="2025-01-13T21:40:54.248" v="961" actId="13249"/>
          <ac:graphicFrameMkLst>
            <pc:docMk/>
            <pc:sldMk cId="3329835351" sldId="331"/>
            <ac:graphicFrameMk id="2" creationId="{DA4ACC04-DFA8-C77C-7595-70680DB7B21E}"/>
          </ac:graphicFrameMkLst>
        </pc:graphicFrameChg>
      </pc:sldChg>
      <pc:sldChg chg="addSp delSp modSp mod">
        <pc:chgData name="Héloïse Moysan-Lapointe" userId="ba986ceb-7579-4552-b2f0-8e66f52b6496" providerId="ADAL" clId="{390A0660-A119-4C5E-B1D8-A70118C69C10}" dt="2025-01-13T21:41:09.997" v="962" actId="478"/>
        <pc:sldMkLst>
          <pc:docMk/>
          <pc:sldMk cId="3412514310" sldId="334"/>
        </pc:sldMkLst>
        <pc:graphicFrameChg chg="mod">
          <ac:chgData name="Héloïse Moysan-Lapointe" userId="ba986ceb-7579-4552-b2f0-8e66f52b6496" providerId="ADAL" clId="{390A0660-A119-4C5E-B1D8-A70118C69C10}" dt="2025-01-13T18:33:46.125" v="531"/>
          <ac:graphicFrameMkLst>
            <pc:docMk/>
            <pc:sldMk cId="3412514310" sldId="334"/>
            <ac:graphicFrameMk id="12" creationId="{84962998-A672-F7C4-AEE7-9A7895A219FE}"/>
          </ac:graphicFrameMkLst>
        </pc:graphicFrameChg>
        <pc:cxnChg chg="add">
          <ac:chgData name="Héloïse Moysan-Lapointe" userId="ba986ceb-7579-4552-b2f0-8e66f52b6496" providerId="ADAL" clId="{390A0660-A119-4C5E-B1D8-A70118C69C10}" dt="2025-01-13T18:34:26.561" v="532" actId="11529"/>
          <ac:cxnSpMkLst>
            <pc:docMk/>
            <pc:sldMk cId="3412514310" sldId="334"/>
            <ac:cxnSpMk id="5" creationId="{B2874D63-4AC7-C8F7-0577-0A403799E7F9}"/>
          </ac:cxnSpMkLst>
        </pc:cxnChg>
      </pc:sldChg>
      <pc:sldChg chg="modSp mod">
        <pc:chgData name="Héloïse Moysan-Lapointe" userId="ba986ceb-7579-4552-b2f0-8e66f52b6496" providerId="ADAL" clId="{390A0660-A119-4C5E-B1D8-A70118C69C10}" dt="2025-01-13T21:56:22.844" v="1567" actId="13782"/>
        <pc:sldMkLst>
          <pc:docMk/>
          <pc:sldMk cId="2329578667" sldId="338"/>
        </pc:sldMkLst>
        <pc:spChg chg="mod">
          <ac:chgData name="Héloïse Moysan-Lapointe" userId="ba986ceb-7579-4552-b2f0-8e66f52b6496" providerId="ADAL" clId="{390A0660-A119-4C5E-B1D8-A70118C69C10}" dt="2025-01-13T21:55:14.163" v="1562" actId="27636"/>
          <ac:spMkLst>
            <pc:docMk/>
            <pc:sldMk cId="2329578667" sldId="338"/>
            <ac:spMk id="2" creationId="{EAF902C1-7407-E6A8-B887-426496817CEC}"/>
          </ac:spMkLst>
        </pc:spChg>
        <pc:graphicFrameChg chg="mod">
          <ac:chgData name="Héloïse Moysan-Lapointe" userId="ba986ceb-7579-4552-b2f0-8e66f52b6496" providerId="ADAL" clId="{390A0660-A119-4C5E-B1D8-A70118C69C10}" dt="2025-01-13T21:56:22.844" v="1567" actId="13782"/>
          <ac:graphicFrameMkLst>
            <pc:docMk/>
            <pc:sldMk cId="2329578667" sldId="338"/>
            <ac:graphicFrameMk id="4" creationId="{636D2E1D-8B76-15E7-63DF-B228F09D1A6E}"/>
          </ac:graphicFrameMkLst>
        </pc:graphicFrameChg>
      </pc:sldChg>
      <pc:sldChg chg="modSp mod">
        <pc:chgData name="Héloïse Moysan-Lapointe" userId="ba986ceb-7579-4552-b2f0-8e66f52b6496" providerId="ADAL" clId="{390A0660-A119-4C5E-B1D8-A70118C69C10}" dt="2025-01-13T21:41:26.492" v="965" actId="20577"/>
        <pc:sldMkLst>
          <pc:docMk/>
          <pc:sldMk cId="3116714864" sldId="340"/>
        </pc:sldMkLst>
        <pc:spChg chg="mod">
          <ac:chgData name="Héloïse Moysan-Lapointe" userId="ba986ceb-7579-4552-b2f0-8e66f52b6496" providerId="ADAL" clId="{390A0660-A119-4C5E-B1D8-A70118C69C10}" dt="2025-01-13T18:35:06.972" v="538" actId="20577"/>
          <ac:spMkLst>
            <pc:docMk/>
            <pc:sldMk cId="3116714864" sldId="340"/>
            <ac:spMk id="2" creationId="{7044B560-D0FF-C98B-6ADC-E0F374270957}"/>
          </ac:spMkLst>
        </pc:spChg>
        <pc:graphicFrameChg chg="mod">
          <ac:chgData name="Héloïse Moysan-Lapointe" userId="ba986ceb-7579-4552-b2f0-8e66f52b6496" providerId="ADAL" clId="{390A0660-A119-4C5E-B1D8-A70118C69C10}" dt="2025-01-13T21:41:26.492" v="965" actId="20577"/>
          <ac:graphicFrameMkLst>
            <pc:docMk/>
            <pc:sldMk cId="3116714864" sldId="340"/>
            <ac:graphicFrameMk id="7" creationId="{38FC9A68-0102-723D-9F3F-4F0E844AC273}"/>
          </ac:graphicFrameMkLst>
        </pc:graphicFrameChg>
      </pc:sldChg>
      <pc:sldChg chg="modSp mod">
        <pc:chgData name="Héloïse Moysan-Lapointe" userId="ba986ceb-7579-4552-b2f0-8e66f52b6496" providerId="ADAL" clId="{390A0660-A119-4C5E-B1D8-A70118C69C10}" dt="2025-01-13T21:41:32.335" v="967" actId="6549"/>
        <pc:sldMkLst>
          <pc:docMk/>
          <pc:sldMk cId="2324693911" sldId="342"/>
        </pc:sldMkLst>
        <pc:spChg chg="mod">
          <ac:chgData name="Héloïse Moysan-Lapointe" userId="ba986ceb-7579-4552-b2f0-8e66f52b6496" providerId="ADAL" clId="{390A0660-A119-4C5E-B1D8-A70118C69C10}" dt="2025-01-13T21:41:32.335" v="967" actId="6549"/>
          <ac:spMkLst>
            <pc:docMk/>
            <pc:sldMk cId="2324693911" sldId="342"/>
            <ac:spMk id="2" creationId="{FE5AC684-BBC3-A669-CE67-1DCA38BC424A}"/>
          </ac:spMkLst>
        </pc:spChg>
        <pc:graphicFrameChg chg="mod">
          <ac:chgData name="Héloïse Moysan-Lapointe" userId="ba986ceb-7579-4552-b2f0-8e66f52b6496" providerId="ADAL" clId="{390A0660-A119-4C5E-B1D8-A70118C69C10}" dt="2025-01-13T17:07:12.720" v="276" actId="20577"/>
          <ac:graphicFrameMkLst>
            <pc:docMk/>
            <pc:sldMk cId="2324693911" sldId="342"/>
            <ac:graphicFrameMk id="8" creationId="{AF46D2C2-5FED-C0E9-4315-E65B71015276}"/>
          </ac:graphicFrameMkLst>
        </pc:graphicFrameChg>
      </pc:sldChg>
      <pc:sldChg chg="modSp mod">
        <pc:chgData name="Héloïse Moysan-Lapointe" userId="ba986ceb-7579-4552-b2f0-8e66f52b6496" providerId="ADAL" clId="{390A0660-A119-4C5E-B1D8-A70118C69C10}" dt="2025-01-14T15:42:47.251" v="2980" actId="20577"/>
        <pc:sldMkLst>
          <pc:docMk/>
          <pc:sldMk cId="324995901" sldId="343"/>
        </pc:sldMkLst>
        <pc:spChg chg="mod">
          <ac:chgData name="Héloïse Moysan-Lapointe" userId="ba986ceb-7579-4552-b2f0-8e66f52b6496" providerId="ADAL" clId="{390A0660-A119-4C5E-B1D8-A70118C69C10}" dt="2025-01-13T21:41:29.170" v="966" actId="6549"/>
          <ac:spMkLst>
            <pc:docMk/>
            <pc:sldMk cId="324995901" sldId="343"/>
            <ac:spMk id="2" creationId="{50840915-3B5C-809C-5AC8-A4B66340DA64}"/>
          </ac:spMkLst>
        </pc:spChg>
        <pc:graphicFrameChg chg="mod">
          <ac:chgData name="Héloïse Moysan-Lapointe" userId="ba986ceb-7579-4552-b2f0-8e66f52b6496" providerId="ADAL" clId="{390A0660-A119-4C5E-B1D8-A70118C69C10}" dt="2025-01-14T15:42:47.251" v="2980" actId="20577"/>
          <ac:graphicFrameMkLst>
            <pc:docMk/>
            <pc:sldMk cId="324995901" sldId="343"/>
            <ac:graphicFrameMk id="9" creationId="{72B26854-D431-37FD-82C8-A462D9757124}"/>
          </ac:graphicFrameMkLst>
        </pc:graphicFrameChg>
      </pc:sldChg>
      <pc:sldChg chg="modSp mod">
        <pc:chgData name="Héloïse Moysan-Lapointe" userId="ba986ceb-7579-4552-b2f0-8e66f52b6496" providerId="ADAL" clId="{390A0660-A119-4C5E-B1D8-A70118C69C10}" dt="2025-01-13T21:41:36.120" v="968" actId="6549"/>
        <pc:sldMkLst>
          <pc:docMk/>
          <pc:sldMk cId="1338135777" sldId="344"/>
        </pc:sldMkLst>
        <pc:spChg chg="mod">
          <ac:chgData name="Héloïse Moysan-Lapointe" userId="ba986ceb-7579-4552-b2f0-8e66f52b6496" providerId="ADAL" clId="{390A0660-A119-4C5E-B1D8-A70118C69C10}" dt="2025-01-13T21:41:36.120" v="968" actId="6549"/>
          <ac:spMkLst>
            <pc:docMk/>
            <pc:sldMk cId="1338135777" sldId="344"/>
            <ac:spMk id="2" creationId="{218A6207-6984-FE95-95A0-E2212785F405}"/>
          </ac:spMkLst>
        </pc:spChg>
        <pc:graphicFrameChg chg="mod">
          <ac:chgData name="Héloïse Moysan-Lapointe" userId="ba986ceb-7579-4552-b2f0-8e66f52b6496" providerId="ADAL" clId="{390A0660-A119-4C5E-B1D8-A70118C69C10}" dt="2025-01-13T17:09:04.004" v="521" actId="20577"/>
          <ac:graphicFrameMkLst>
            <pc:docMk/>
            <pc:sldMk cId="1338135777" sldId="344"/>
            <ac:graphicFrameMk id="3" creationId="{3ED39EBA-6DC4-29C9-E9CF-115B85CBDA49}"/>
          </ac:graphicFrameMkLst>
        </pc:graphicFrameChg>
      </pc:sldChg>
      <pc:sldChg chg="delSp modSp add mod">
        <pc:chgData name="Héloïse Moysan-Lapointe" userId="ba986ceb-7579-4552-b2f0-8e66f52b6496" providerId="ADAL" clId="{390A0660-A119-4C5E-B1D8-A70118C69C10}" dt="2025-01-12T15:27:38.983" v="3" actId="478"/>
        <pc:sldMkLst>
          <pc:docMk/>
          <pc:sldMk cId="2984708409" sldId="345"/>
        </pc:sldMkLst>
      </pc:sldChg>
      <pc:sldChg chg="new del">
        <pc:chgData name="Héloïse Moysan-Lapointe" userId="ba986ceb-7579-4552-b2f0-8e66f52b6496" providerId="ADAL" clId="{390A0660-A119-4C5E-B1D8-A70118C69C10}" dt="2025-01-13T21:42:15.240" v="971" actId="47"/>
        <pc:sldMkLst>
          <pc:docMk/>
          <pc:sldMk cId="3851774722" sldId="346"/>
        </pc:sldMkLst>
      </pc:sldChg>
      <pc:sldChg chg="addSp delSp modSp add mod ord modNotesTx">
        <pc:chgData name="Héloïse Moysan-Lapointe" userId="ba986ceb-7579-4552-b2f0-8e66f52b6496" providerId="ADAL" clId="{390A0660-A119-4C5E-B1D8-A70118C69C10}" dt="2025-01-13T22:37:41.618" v="2978" actId="20577"/>
        <pc:sldMkLst>
          <pc:docMk/>
          <pc:sldMk cId="113262660" sldId="347"/>
        </pc:sldMkLst>
        <pc:spChg chg="mod">
          <ac:chgData name="Héloïse Moysan-Lapointe" userId="ba986ceb-7579-4552-b2f0-8e66f52b6496" providerId="ADAL" clId="{390A0660-A119-4C5E-B1D8-A70118C69C10}" dt="2025-01-13T21:53:34.916" v="1499" actId="20577"/>
          <ac:spMkLst>
            <pc:docMk/>
            <pc:sldMk cId="113262660" sldId="347"/>
            <ac:spMk id="2" creationId="{33FAFD40-DDBD-D341-6207-3719B132F8FD}"/>
          </ac:spMkLst>
        </pc:spChg>
        <pc:graphicFrameChg chg="add mod">
          <ac:chgData name="Héloïse Moysan-Lapointe" userId="ba986ceb-7579-4552-b2f0-8e66f52b6496" providerId="ADAL" clId="{390A0660-A119-4C5E-B1D8-A70118C69C10}" dt="2025-01-13T22:37:41.618" v="2978" actId="20577"/>
          <ac:graphicFrameMkLst>
            <pc:docMk/>
            <pc:sldMk cId="113262660" sldId="347"/>
            <ac:graphicFrameMk id="8" creationId="{6F1F57F7-1828-753C-0A40-DC7D4F3F0E6A}"/>
          </ac:graphicFrameMkLst>
        </pc:graphicFrameChg>
      </pc:sldChg>
      <pc:sldChg chg="addSp delSp modSp new add del mod ord">
        <pc:chgData name="Héloïse Moysan-Lapointe" userId="ba986ceb-7579-4552-b2f0-8e66f52b6496" providerId="ADAL" clId="{390A0660-A119-4C5E-B1D8-A70118C69C10}" dt="2025-01-15T22:05:41.694" v="3011"/>
        <pc:sldMkLst>
          <pc:docMk/>
          <pc:sldMk cId="2799214505" sldId="348"/>
        </pc:sldMkLst>
        <pc:spChg chg="del">
          <ac:chgData name="Héloïse Moysan-Lapointe" userId="ba986ceb-7579-4552-b2f0-8e66f52b6496" providerId="ADAL" clId="{390A0660-A119-4C5E-B1D8-A70118C69C10}" dt="2025-01-15T22:01:02.195" v="2989" actId="478"/>
          <ac:spMkLst>
            <pc:docMk/>
            <pc:sldMk cId="2799214505" sldId="348"/>
            <ac:spMk id="2" creationId="{B0A20F8B-BA20-85B6-C5CA-C8CEA8B2038B}"/>
          </ac:spMkLst>
        </pc:spChg>
        <pc:spChg chg="del">
          <ac:chgData name="Héloïse Moysan-Lapointe" userId="ba986ceb-7579-4552-b2f0-8e66f52b6496" providerId="ADAL" clId="{390A0660-A119-4C5E-B1D8-A70118C69C10}" dt="2025-01-15T22:00:37.091" v="2982"/>
          <ac:spMkLst>
            <pc:docMk/>
            <pc:sldMk cId="2799214505" sldId="348"/>
            <ac:spMk id="3" creationId="{0389731B-BC16-A5ED-0A57-2BA9D1D00A5B}"/>
          </ac:spMkLst>
        </pc:spChg>
        <pc:spChg chg="del">
          <ac:chgData name="Héloïse Moysan-Lapointe" userId="ba986ceb-7579-4552-b2f0-8e66f52b6496" providerId="ADAL" clId="{390A0660-A119-4C5E-B1D8-A70118C69C10}" dt="2025-01-15T22:00:59.838" v="2988" actId="478"/>
          <ac:spMkLst>
            <pc:docMk/>
            <pc:sldMk cId="2799214505" sldId="348"/>
            <ac:spMk id="4" creationId="{1A0DA1F7-07A3-5675-8472-976BA4E16EE3}"/>
          </ac:spMkLst>
        </pc:spChg>
        <pc:spChg chg="add del mod">
          <ac:chgData name="Héloïse Moysan-Lapointe" userId="ba986ceb-7579-4552-b2f0-8e66f52b6496" providerId="ADAL" clId="{390A0660-A119-4C5E-B1D8-A70118C69C10}" dt="2025-01-15T22:03:40.086" v="2993" actId="478"/>
          <ac:spMkLst>
            <pc:docMk/>
            <pc:sldMk cId="2799214505" sldId="348"/>
            <ac:spMk id="8" creationId="{00238139-789D-F0E1-E331-51F93EABEC17}"/>
          </ac:spMkLst>
        </pc:spChg>
        <pc:spChg chg="add del">
          <ac:chgData name="Héloïse Moysan-Lapointe" userId="ba986ceb-7579-4552-b2f0-8e66f52b6496" providerId="ADAL" clId="{390A0660-A119-4C5E-B1D8-A70118C69C10}" dt="2025-01-15T22:03:46.729" v="2995" actId="22"/>
          <ac:spMkLst>
            <pc:docMk/>
            <pc:sldMk cId="2799214505" sldId="348"/>
            <ac:spMk id="10" creationId="{72FF8412-B717-CDC7-2CCE-AF00772ECF2B}"/>
          </ac:spMkLst>
        </pc:spChg>
        <pc:spChg chg="mod">
          <ac:chgData name="Héloïse Moysan-Lapointe" userId="ba986ceb-7579-4552-b2f0-8e66f52b6496" providerId="ADAL" clId="{390A0660-A119-4C5E-B1D8-A70118C69C10}" dt="2025-01-15T22:04:21.493" v="2996"/>
          <ac:spMkLst>
            <pc:docMk/>
            <pc:sldMk cId="2799214505" sldId="348"/>
            <ac:spMk id="12" creationId="{DD5E76F0-4888-0DE7-0226-4314D1E41758}"/>
          </ac:spMkLst>
        </pc:spChg>
        <pc:spChg chg="mod">
          <ac:chgData name="Héloïse Moysan-Lapointe" userId="ba986ceb-7579-4552-b2f0-8e66f52b6496" providerId="ADAL" clId="{390A0660-A119-4C5E-B1D8-A70118C69C10}" dt="2025-01-15T22:04:21.493" v="2996"/>
          <ac:spMkLst>
            <pc:docMk/>
            <pc:sldMk cId="2799214505" sldId="348"/>
            <ac:spMk id="13" creationId="{1B52838B-D2F3-8606-1F31-2E95E68DC59B}"/>
          </ac:spMkLst>
        </pc:spChg>
        <pc:spChg chg="add mod">
          <ac:chgData name="Héloïse Moysan-Lapointe" userId="ba986ceb-7579-4552-b2f0-8e66f52b6496" providerId="ADAL" clId="{390A0660-A119-4C5E-B1D8-A70118C69C10}" dt="2025-01-15T22:04:21.493" v="2996"/>
          <ac:spMkLst>
            <pc:docMk/>
            <pc:sldMk cId="2799214505" sldId="348"/>
            <ac:spMk id="14" creationId="{3A0BF068-1814-BE4F-A59B-7CE433FF6A59}"/>
          </ac:spMkLst>
        </pc:spChg>
        <pc:spChg chg="add mod">
          <ac:chgData name="Héloïse Moysan-Lapointe" userId="ba986ceb-7579-4552-b2f0-8e66f52b6496" providerId="ADAL" clId="{390A0660-A119-4C5E-B1D8-A70118C69C10}" dt="2025-01-15T22:04:21.493" v="2996"/>
          <ac:spMkLst>
            <pc:docMk/>
            <pc:sldMk cId="2799214505" sldId="348"/>
            <ac:spMk id="15" creationId="{5089BF22-E59C-8BE1-C81A-FADA6522B4F0}"/>
          </ac:spMkLst>
        </pc:spChg>
        <pc:spChg chg="add mod">
          <ac:chgData name="Héloïse Moysan-Lapointe" userId="ba986ceb-7579-4552-b2f0-8e66f52b6496" providerId="ADAL" clId="{390A0660-A119-4C5E-B1D8-A70118C69C10}" dt="2025-01-15T22:04:21.493" v="2996"/>
          <ac:spMkLst>
            <pc:docMk/>
            <pc:sldMk cId="2799214505" sldId="348"/>
            <ac:spMk id="16" creationId="{32C198A7-EE01-A008-0560-9D545D5CDB5C}"/>
          </ac:spMkLst>
        </pc:spChg>
        <pc:spChg chg="add mod">
          <ac:chgData name="Héloïse Moysan-Lapointe" userId="ba986ceb-7579-4552-b2f0-8e66f52b6496" providerId="ADAL" clId="{390A0660-A119-4C5E-B1D8-A70118C69C10}" dt="2025-01-15T22:04:21.493" v="2996"/>
          <ac:spMkLst>
            <pc:docMk/>
            <pc:sldMk cId="2799214505" sldId="348"/>
            <ac:spMk id="17" creationId="{1AD513F3-B4B3-67FA-5CE9-DF31A630754A}"/>
          </ac:spMkLst>
        </pc:spChg>
        <pc:spChg chg="add mod">
          <ac:chgData name="Héloïse Moysan-Lapointe" userId="ba986ceb-7579-4552-b2f0-8e66f52b6496" providerId="ADAL" clId="{390A0660-A119-4C5E-B1D8-A70118C69C10}" dt="2025-01-15T22:04:21.493" v="2996"/>
          <ac:spMkLst>
            <pc:docMk/>
            <pc:sldMk cId="2799214505" sldId="348"/>
            <ac:spMk id="18" creationId="{1B325273-C084-4D20-E00F-366C0B708E89}"/>
          </ac:spMkLst>
        </pc:spChg>
        <pc:spChg chg="add mod">
          <ac:chgData name="Héloïse Moysan-Lapointe" userId="ba986ceb-7579-4552-b2f0-8e66f52b6496" providerId="ADAL" clId="{390A0660-A119-4C5E-B1D8-A70118C69C10}" dt="2025-01-15T22:04:21.493" v="2996"/>
          <ac:spMkLst>
            <pc:docMk/>
            <pc:sldMk cId="2799214505" sldId="348"/>
            <ac:spMk id="19" creationId="{744C86C5-1D92-8F10-C540-0D85A21E8789}"/>
          </ac:spMkLst>
        </pc:spChg>
        <pc:spChg chg="add mod">
          <ac:chgData name="Héloïse Moysan-Lapointe" userId="ba986ceb-7579-4552-b2f0-8e66f52b6496" providerId="ADAL" clId="{390A0660-A119-4C5E-B1D8-A70118C69C10}" dt="2025-01-15T22:04:21.493" v="2996"/>
          <ac:spMkLst>
            <pc:docMk/>
            <pc:sldMk cId="2799214505" sldId="348"/>
            <ac:spMk id="20" creationId="{0F99C848-389C-047A-2915-7F1CBDE1B8D8}"/>
          </ac:spMkLst>
        </pc:spChg>
        <pc:spChg chg="mod">
          <ac:chgData name="Héloïse Moysan-Lapointe" userId="ba986ceb-7579-4552-b2f0-8e66f52b6496" providerId="ADAL" clId="{390A0660-A119-4C5E-B1D8-A70118C69C10}" dt="2025-01-15T22:04:21.493" v="2996"/>
          <ac:spMkLst>
            <pc:docMk/>
            <pc:sldMk cId="2799214505" sldId="348"/>
            <ac:spMk id="22" creationId="{EA649BFF-A98C-69DF-27CF-EA4E83DEEF84}"/>
          </ac:spMkLst>
        </pc:spChg>
        <pc:spChg chg="mod">
          <ac:chgData name="Héloïse Moysan-Lapointe" userId="ba986ceb-7579-4552-b2f0-8e66f52b6496" providerId="ADAL" clId="{390A0660-A119-4C5E-B1D8-A70118C69C10}" dt="2025-01-15T22:04:21.493" v="2996"/>
          <ac:spMkLst>
            <pc:docMk/>
            <pc:sldMk cId="2799214505" sldId="348"/>
            <ac:spMk id="23" creationId="{4C7C63F9-0DFD-9606-E795-E61BAA543286}"/>
          </ac:spMkLst>
        </pc:spChg>
        <pc:spChg chg="mod">
          <ac:chgData name="Héloïse Moysan-Lapointe" userId="ba986ceb-7579-4552-b2f0-8e66f52b6496" providerId="ADAL" clId="{390A0660-A119-4C5E-B1D8-A70118C69C10}" dt="2025-01-15T22:04:21.493" v="2996"/>
          <ac:spMkLst>
            <pc:docMk/>
            <pc:sldMk cId="2799214505" sldId="348"/>
            <ac:spMk id="25" creationId="{D1D7E183-6F26-5847-CD99-6744C2CE2232}"/>
          </ac:spMkLst>
        </pc:spChg>
        <pc:spChg chg="add mod">
          <ac:chgData name="Héloïse Moysan-Lapointe" userId="ba986ceb-7579-4552-b2f0-8e66f52b6496" providerId="ADAL" clId="{390A0660-A119-4C5E-B1D8-A70118C69C10}" dt="2025-01-15T22:04:21.493" v="2996"/>
          <ac:spMkLst>
            <pc:docMk/>
            <pc:sldMk cId="2799214505" sldId="348"/>
            <ac:spMk id="26" creationId="{9348BDEC-C987-2BD8-D302-4B8280D2D16B}"/>
          </ac:spMkLst>
        </pc:spChg>
        <pc:spChg chg="mod">
          <ac:chgData name="Héloïse Moysan-Lapointe" userId="ba986ceb-7579-4552-b2f0-8e66f52b6496" providerId="ADAL" clId="{390A0660-A119-4C5E-B1D8-A70118C69C10}" dt="2025-01-15T22:04:21.493" v="2996"/>
          <ac:spMkLst>
            <pc:docMk/>
            <pc:sldMk cId="2799214505" sldId="348"/>
            <ac:spMk id="28" creationId="{AD932F0E-5BD8-3D86-836E-2868D89D4C32}"/>
          </ac:spMkLst>
        </pc:spChg>
        <pc:spChg chg="mod">
          <ac:chgData name="Héloïse Moysan-Lapointe" userId="ba986ceb-7579-4552-b2f0-8e66f52b6496" providerId="ADAL" clId="{390A0660-A119-4C5E-B1D8-A70118C69C10}" dt="2025-01-15T22:04:21.493" v="2996"/>
          <ac:spMkLst>
            <pc:docMk/>
            <pc:sldMk cId="2799214505" sldId="348"/>
            <ac:spMk id="29" creationId="{FA753C7C-0870-9999-96C6-5954C09EEA54}"/>
          </ac:spMkLst>
        </pc:spChg>
        <pc:spChg chg="mod">
          <ac:chgData name="Héloïse Moysan-Lapointe" userId="ba986ceb-7579-4552-b2f0-8e66f52b6496" providerId="ADAL" clId="{390A0660-A119-4C5E-B1D8-A70118C69C10}" dt="2025-01-15T22:04:21.493" v="2996"/>
          <ac:spMkLst>
            <pc:docMk/>
            <pc:sldMk cId="2799214505" sldId="348"/>
            <ac:spMk id="30" creationId="{0AFECEBE-D42F-281E-13B8-56B9F7C5C27A}"/>
          </ac:spMkLst>
        </pc:spChg>
        <pc:spChg chg="mod">
          <ac:chgData name="Héloïse Moysan-Lapointe" userId="ba986ceb-7579-4552-b2f0-8e66f52b6496" providerId="ADAL" clId="{390A0660-A119-4C5E-B1D8-A70118C69C10}" dt="2025-01-15T22:04:21.493" v="2996"/>
          <ac:spMkLst>
            <pc:docMk/>
            <pc:sldMk cId="2799214505" sldId="348"/>
            <ac:spMk id="32" creationId="{2D14848D-0004-CF05-B103-B71D9755F1B9}"/>
          </ac:spMkLst>
        </pc:spChg>
        <pc:spChg chg="mod">
          <ac:chgData name="Héloïse Moysan-Lapointe" userId="ba986ceb-7579-4552-b2f0-8e66f52b6496" providerId="ADAL" clId="{390A0660-A119-4C5E-B1D8-A70118C69C10}" dt="2025-01-15T22:04:21.493" v="2996"/>
          <ac:spMkLst>
            <pc:docMk/>
            <pc:sldMk cId="2799214505" sldId="348"/>
            <ac:spMk id="33" creationId="{7F0C87E5-AC9A-044B-23AE-A0612F2CC153}"/>
          </ac:spMkLst>
        </pc:spChg>
        <pc:spChg chg="mod">
          <ac:chgData name="Héloïse Moysan-Lapointe" userId="ba986ceb-7579-4552-b2f0-8e66f52b6496" providerId="ADAL" clId="{390A0660-A119-4C5E-B1D8-A70118C69C10}" dt="2025-01-15T22:04:21.493" v="2996"/>
          <ac:spMkLst>
            <pc:docMk/>
            <pc:sldMk cId="2799214505" sldId="348"/>
            <ac:spMk id="34" creationId="{44466B0F-8377-6F60-922E-9E5EC77AD971}"/>
          </ac:spMkLst>
        </pc:spChg>
        <pc:spChg chg="mod">
          <ac:chgData name="Héloïse Moysan-Lapointe" userId="ba986ceb-7579-4552-b2f0-8e66f52b6496" providerId="ADAL" clId="{390A0660-A119-4C5E-B1D8-A70118C69C10}" dt="2025-01-15T22:04:21.493" v="2996"/>
          <ac:spMkLst>
            <pc:docMk/>
            <pc:sldMk cId="2799214505" sldId="348"/>
            <ac:spMk id="36" creationId="{FFF2E033-F1A1-0302-7E84-8FF5BE458F05}"/>
          </ac:spMkLst>
        </pc:spChg>
        <pc:spChg chg="mod">
          <ac:chgData name="Héloïse Moysan-Lapointe" userId="ba986ceb-7579-4552-b2f0-8e66f52b6496" providerId="ADAL" clId="{390A0660-A119-4C5E-B1D8-A70118C69C10}" dt="2025-01-15T22:04:21.493" v="2996"/>
          <ac:spMkLst>
            <pc:docMk/>
            <pc:sldMk cId="2799214505" sldId="348"/>
            <ac:spMk id="37" creationId="{DDD3A8B8-C3BF-4FCC-D6A9-DA032048ED89}"/>
          </ac:spMkLst>
        </pc:spChg>
        <pc:spChg chg="mod">
          <ac:chgData name="Héloïse Moysan-Lapointe" userId="ba986ceb-7579-4552-b2f0-8e66f52b6496" providerId="ADAL" clId="{390A0660-A119-4C5E-B1D8-A70118C69C10}" dt="2025-01-15T22:04:21.493" v="2996"/>
          <ac:spMkLst>
            <pc:docMk/>
            <pc:sldMk cId="2799214505" sldId="348"/>
            <ac:spMk id="38" creationId="{31643353-3B91-D6B6-7BD9-FF49FEF1292E}"/>
          </ac:spMkLst>
        </pc:spChg>
        <pc:spChg chg="add mod">
          <ac:chgData name="Héloïse Moysan-Lapointe" userId="ba986ceb-7579-4552-b2f0-8e66f52b6496" providerId="ADAL" clId="{390A0660-A119-4C5E-B1D8-A70118C69C10}" dt="2025-01-15T22:04:21.493" v="2996"/>
          <ac:spMkLst>
            <pc:docMk/>
            <pc:sldMk cId="2799214505" sldId="348"/>
            <ac:spMk id="39" creationId="{03D223DE-5D63-B552-C180-E496FE68C52B}"/>
          </ac:spMkLst>
        </pc:spChg>
        <pc:spChg chg="add mod">
          <ac:chgData name="Héloïse Moysan-Lapointe" userId="ba986ceb-7579-4552-b2f0-8e66f52b6496" providerId="ADAL" clId="{390A0660-A119-4C5E-B1D8-A70118C69C10}" dt="2025-01-15T22:04:21.493" v="2996"/>
          <ac:spMkLst>
            <pc:docMk/>
            <pc:sldMk cId="2799214505" sldId="348"/>
            <ac:spMk id="40" creationId="{F5C13F3B-FB4C-6B31-6680-C941E0D7414D}"/>
          </ac:spMkLst>
        </pc:spChg>
        <pc:grpChg chg="add mod">
          <ac:chgData name="Héloïse Moysan-Lapointe" userId="ba986ceb-7579-4552-b2f0-8e66f52b6496" providerId="ADAL" clId="{390A0660-A119-4C5E-B1D8-A70118C69C10}" dt="2025-01-15T22:04:21.493" v="2996"/>
          <ac:grpSpMkLst>
            <pc:docMk/>
            <pc:sldMk cId="2799214505" sldId="348"/>
            <ac:grpSpMk id="11" creationId="{046A1576-55FF-027F-51AB-C01E388C4C3E}"/>
          </ac:grpSpMkLst>
        </pc:grpChg>
        <pc:grpChg chg="add mod">
          <ac:chgData name="Héloïse Moysan-Lapointe" userId="ba986ceb-7579-4552-b2f0-8e66f52b6496" providerId="ADAL" clId="{390A0660-A119-4C5E-B1D8-A70118C69C10}" dt="2025-01-15T22:04:21.493" v="2996"/>
          <ac:grpSpMkLst>
            <pc:docMk/>
            <pc:sldMk cId="2799214505" sldId="348"/>
            <ac:grpSpMk id="21" creationId="{F6F733DA-70BD-A6B3-D655-3FF68269889A}"/>
          </ac:grpSpMkLst>
        </pc:grpChg>
        <pc:grpChg chg="add mod">
          <ac:chgData name="Héloïse Moysan-Lapointe" userId="ba986ceb-7579-4552-b2f0-8e66f52b6496" providerId="ADAL" clId="{390A0660-A119-4C5E-B1D8-A70118C69C10}" dt="2025-01-15T22:04:21.493" v="2996"/>
          <ac:grpSpMkLst>
            <pc:docMk/>
            <pc:sldMk cId="2799214505" sldId="348"/>
            <ac:grpSpMk id="24" creationId="{827CA45C-B354-0F04-9742-A17A3A7272C3}"/>
          </ac:grpSpMkLst>
        </pc:grpChg>
        <pc:grpChg chg="add mod">
          <ac:chgData name="Héloïse Moysan-Lapointe" userId="ba986ceb-7579-4552-b2f0-8e66f52b6496" providerId="ADAL" clId="{390A0660-A119-4C5E-B1D8-A70118C69C10}" dt="2025-01-15T22:04:21.493" v="2996"/>
          <ac:grpSpMkLst>
            <pc:docMk/>
            <pc:sldMk cId="2799214505" sldId="348"/>
            <ac:grpSpMk id="27" creationId="{38632249-FE2C-271C-CAA3-0F8A25FE1430}"/>
          </ac:grpSpMkLst>
        </pc:grpChg>
        <pc:grpChg chg="add mod">
          <ac:chgData name="Héloïse Moysan-Lapointe" userId="ba986ceb-7579-4552-b2f0-8e66f52b6496" providerId="ADAL" clId="{390A0660-A119-4C5E-B1D8-A70118C69C10}" dt="2025-01-15T22:04:21.493" v="2996"/>
          <ac:grpSpMkLst>
            <pc:docMk/>
            <pc:sldMk cId="2799214505" sldId="348"/>
            <ac:grpSpMk id="31" creationId="{69C5791B-6F6F-1F41-0F37-636A1CC54DA8}"/>
          </ac:grpSpMkLst>
        </pc:grpChg>
        <pc:grpChg chg="add mod">
          <ac:chgData name="Héloïse Moysan-Lapointe" userId="ba986ceb-7579-4552-b2f0-8e66f52b6496" providerId="ADAL" clId="{390A0660-A119-4C5E-B1D8-A70118C69C10}" dt="2025-01-15T22:04:21.493" v="2996"/>
          <ac:grpSpMkLst>
            <pc:docMk/>
            <pc:sldMk cId="2799214505" sldId="348"/>
            <ac:grpSpMk id="35" creationId="{8A80F949-EB25-7CD2-82BD-7F4134074C05}"/>
          </ac:grpSpMkLst>
        </pc:grpChg>
        <pc:picChg chg="add del mod">
          <ac:chgData name="Héloïse Moysan-Lapointe" userId="ba986ceb-7579-4552-b2f0-8e66f52b6496" providerId="ADAL" clId="{390A0660-A119-4C5E-B1D8-A70118C69C10}" dt="2025-01-15T22:01:35.364" v="2992" actId="478"/>
          <ac:picMkLst>
            <pc:docMk/>
            <pc:sldMk cId="2799214505" sldId="348"/>
            <ac:picMk id="6" creationId="{0E6A13BC-02AD-C0E4-2EFF-6A210E258CAE}"/>
          </ac:picMkLst>
        </pc:picChg>
        <pc:picChg chg="add mod">
          <ac:chgData name="Héloïse Moysan-Lapointe" userId="ba986ceb-7579-4552-b2f0-8e66f52b6496" providerId="ADAL" clId="{390A0660-A119-4C5E-B1D8-A70118C69C10}" dt="2025-01-15T22:05:33.417" v="3007" actId="1076"/>
          <ac:picMkLst>
            <pc:docMk/>
            <pc:sldMk cId="2799214505" sldId="348"/>
            <ac:picMk id="42" creationId="{A36EF66A-6887-FE58-A171-B7AE3E895229}"/>
          </ac:picMkLst>
        </pc:picChg>
      </pc:sldChg>
    </pc:docChg>
  </pc:docChgLst>
  <pc:docChgLst>
    <pc:chgData name="Comtois, Ann" userId="2c72a308-e624-415b-a4b6-0c73fa294538" providerId="ADAL" clId="{13A70A52-1639-4BAE-8123-CE7E724E0FA3}"/>
    <pc:docChg chg="modSld">
      <pc:chgData name="Comtois, Ann" userId="2c72a308-e624-415b-a4b6-0c73fa294538" providerId="ADAL" clId="{13A70A52-1639-4BAE-8123-CE7E724E0FA3}" dt="2025-01-13T17:41:09.671" v="10" actId="113"/>
      <pc:docMkLst>
        <pc:docMk/>
      </pc:docMkLst>
      <pc:sldChg chg="modSp mod">
        <pc:chgData name="Comtois, Ann" userId="2c72a308-e624-415b-a4b6-0c73fa294538" providerId="ADAL" clId="{13A70A52-1639-4BAE-8123-CE7E724E0FA3}" dt="2025-01-13T17:40:20.443" v="5" actId="1076"/>
        <pc:sldMkLst>
          <pc:docMk/>
          <pc:sldMk cId="230639573" sldId="294"/>
        </pc:sldMkLst>
        <pc:spChg chg="mod">
          <ac:chgData name="Comtois, Ann" userId="2c72a308-e624-415b-a4b6-0c73fa294538" providerId="ADAL" clId="{13A70A52-1639-4BAE-8123-CE7E724E0FA3}" dt="2025-01-13T17:40:20.443" v="5" actId="1076"/>
          <ac:spMkLst>
            <pc:docMk/>
            <pc:sldMk cId="230639573" sldId="294"/>
            <ac:spMk id="7" creationId="{07BCC4B5-B5B2-4FCB-B5EB-E89D63AA319E}"/>
          </ac:spMkLst>
        </pc:spChg>
      </pc:sldChg>
      <pc:sldChg chg="modSp mod">
        <pc:chgData name="Comtois, Ann" userId="2c72a308-e624-415b-a4b6-0c73fa294538" providerId="ADAL" clId="{13A70A52-1639-4BAE-8123-CE7E724E0FA3}" dt="2025-01-13T17:41:09.671" v="10" actId="113"/>
        <pc:sldMkLst>
          <pc:docMk/>
          <pc:sldMk cId="3896809332" sldId="309"/>
        </pc:sldMkLst>
        <pc:spChg chg="mod">
          <ac:chgData name="Comtois, Ann" userId="2c72a308-e624-415b-a4b6-0c73fa294538" providerId="ADAL" clId="{13A70A52-1639-4BAE-8123-CE7E724E0FA3}" dt="2025-01-13T17:41:09.671" v="10" actId="113"/>
          <ac:spMkLst>
            <pc:docMk/>
            <pc:sldMk cId="3896809332" sldId="309"/>
            <ac:spMk id="9" creationId="{3914BEE9-AE7C-CFD3-5D16-03608E18BAD5}"/>
          </ac:spMkLst>
        </pc:spChg>
      </pc:sldChg>
      <pc:sldChg chg="modSp">
        <pc:chgData name="Comtois, Ann" userId="2c72a308-e624-415b-a4b6-0c73fa294538" providerId="ADAL" clId="{13A70A52-1639-4BAE-8123-CE7E724E0FA3}" dt="2025-01-13T17:40:43.218" v="7" actId="20577"/>
        <pc:sldMkLst>
          <pc:docMk/>
          <pc:sldMk cId="200003964" sldId="314"/>
        </pc:sldMkLst>
        <pc:graphicFrameChg chg="mod">
          <ac:chgData name="Comtois, Ann" userId="2c72a308-e624-415b-a4b6-0c73fa294538" providerId="ADAL" clId="{13A70A52-1639-4BAE-8123-CE7E724E0FA3}" dt="2025-01-13T17:40:43.218" v="7" actId="20577"/>
          <ac:graphicFrameMkLst>
            <pc:docMk/>
            <pc:sldMk cId="200003964" sldId="314"/>
            <ac:graphicFrameMk id="4" creationId="{73D15CEA-12B7-3E31-F661-008406C7A73D}"/>
          </ac:graphicFrameMkLst>
        </pc:graphicFrameChg>
      </pc:sldChg>
      <pc:sldChg chg="modSp">
        <pc:chgData name="Comtois, Ann" userId="2c72a308-e624-415b-a4b6-0c73fa294538" providerId="ADAL" clId="{13A70A52-1639-4BAE-8123-CE7E724E0FA3}" dt="2025-01-13T17:38:19.260" v="0" actId="20577"/>
        <pc:sldMkLst>
          <pc:docMk/>
          <pc:sldMk cId="3329835351" sldId="331"/>
        </pc:sldMkLst>
        <pc:graphicFrameChg chg="mod">
          <ac:chgData name="Comtois, Ann" userId="2c72a308-e624-415b-a4b6-0c73fa294538" providerId="ADAL" clId="{13A70A52-1639-4BAE-8123-CE7E724E0FA3}" dt="2025-01-13T17:38:19.260" v="0" actId="20577"/>
          <ac:graphicFrameMkLst>
            <pc:docMk/>
            <pc:sldMk cId="3329835351" sldId="331"/>
            <ac:graphicFrameMk id="2" creationId="{DA4ACC04-DFA8-C77C-7595-70680DB7B21E}"/>
          </ac:graphicFrameMkLst>
        </pc:graphicFrameChg>
      </pc:sldChg>
      <pc:sldChg chg="modSp mod">
        <pc:chgData name="Comtois, Ann" userId="2c72a308-e624-415b-a4b6-0c73fa294538" providerId="ADAL" clId="{13A70A52-1639-4BAE-8123-CE7E724E0FA3}" dt="2025-01-13T17:39:34.151" v="3" actId="20577"/>
        <pc:sldMkLst>
          <pc:docMk/>
          <pc:sldMk cId="3116714864" sldId="340"/>
        </pc:sldMkLst>
        <pc:spChg chg="mod">
          <ac:chgData name="Comtois, Ann" userId="2c72a308-e624-415b-a4b6-0c73fa294538" providerId="ADAL" clId="{13A70A52-1639-4BAE-8123-CE7E724E0FA3}" dt="2025-01-13T17:39:26.037" v="1" actId="20577"/>
          <ac:spMkLst>
            <pc:docMk/>
            <pc:sldMk cId="3116714864" sldId="340"/>
            <ac:spMk id="2" creationId="{7044B560-D0FF-C98B-6ADC-E0F374270957}"/>
          </ac:spMkLst>
        </pc:spChg>
        <pc:graphicFrameChg chg="mod">
          <ac:chgData name="Comtois, Ann" userId="2c72a308-e624-415b-a4b6-0c73fa294538" providerId="ADAL" clId="{13A70A52-1639-4BAE-8123-CE7E724E0FA3}" dt="2025-01-13T17:39:34.151" v="3" actId="20577"/>
          <ac:graphicFrameMkLst>
            <pc:docMk/>
            <pc:sldMk cId="3116714864" sldId="340"/>
            <ac:graphicFrameMk id="7" creationId="{38FC9A68-0102-723D-9F3F-4F0E844AC273}"/>
          </ac:graphicFrameMkLst>
        </pc:graphicFrameChg>
      </pc:sldChg>
    </pc:docChg>
  </pc:docChgLst>
  <pc:docChgLst>
    <pc:chgData name="Héloïse Moysan-Lapointe" userId="ba986ceb-7579-4552-b2f0-8e66f52b6496" providerId="ADAL" clId="{54F8FA14-9C15-E849-B004-F9984C68CB42}"/>
    <pc:docChg chg="undo custSel modSld">
      <pc:chgData name="Héloïse Moysan-Lapointe" userId="ba986ceb-7579-4552-b2f0-8e66f52b6496" providerId="ADAL" clId="{54F8FA14-9C15-E849-B004-F9984C68CB42}" dt="2025-01-15T14:41:08.434" v="6" actId="12100"/>
      <pc:docMkLst>
        <pc:docMk/>
      </pc:docMkLst>
      <pc:sldChg chg="modSp">
        <pc:chgData name="Héloïse Moysan-Lapointe" userId="ba986ceb-7579-4552-b2f0-8e66f52b6496" providerId="ADAL" clId="{54F8FA14-9C15-E849-B004-F9984C68CB42}" dt="2025-01-15T14:41:08.434" v="6" actId="12100"/>
        <pc:sldMkLst>
          <pc:docMk/>
          <pc:sldMk cId="113262660" sldId="347"/>
        </pc:sldMkLst>
        <pc:graphicFrameChg chg="modGraphic">
          <ac:chgData name="Héloïse Moysan-Lapointe" userId="ba986ceb-7579-4552-b2f0-8e66f52b6496" providerId="ADAL" clId="{54F8FA14-9C15-E849-B004-F9984C68CB42}" dt="2025-01-15T14:41:08.434" v="6" actId="12100"/>
          <ac:graphicFrameMkLst>
            <pc:docMk/>
            <pc:sldMk cId="113262660" sldId="347"/>
            <ac:graphicFrameMk id="8" creationId="{6F1F57F7-1828-753C-0A40-DC7D4F3F0E6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F2087-BCE2-4E30-8364-DDF35DFD8D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30ACC431-C345-4DC1-8451-13334244A130}">
      <dgm:prSet/>
      <dgm:spPr/>
      <dgm:t>
        <a:bodyPr/>
        <a:lstStyle/>
        <a:p>
          <a:pPr rtl="0"/>
          <a:r>
            <a:rPr lang="fr-CA" i="1" err="1"/>
            <a:t>ChatGPT</a:t>
          </a:r>
          <a:r>
            <a:rPr lang="fr-CA" i="1">
              <a:latin typeface="Calibri Light" panose="020F0302020204030204"/>
            </a:rPr>
            <a:t>,</a:t>
          </a:r>
          <a:r>
            <a:rPr lang="fr-CA" b="1" i="0"/>
            <a:t> </a:t>
          </a:r>
          <a:r>
            <a:rPr lang="fr-CA" b="1" i="0">
              <a:latin typeface="Calibri Light" panose="020F0302020204030204"/>
            </a:rPr>
            <a:t>tout comme d'autres IA,</a:t>
          </a:r>
          <a:r>
            <a:rPr lang="fr-CA">
              <a:latin typeface="Calibri Light" panose="020F0302020204030204"/>
            </a:rPr>
            <a:t> </a:t>
          </a:r>
          <a:r>
            <a:rPr lang="fr-CA"/>
            <a:t>n’est pas conçu pour l’éducation, mais a un impact </a:t>
          </a:r>
          <a:r>
            <a:rPr lang="fr-CA" b="1">
              <a:latin typeface="Calibri Light" panose="020F0302020204030204"/>
            </a:rPr>
            <a:t>important </a:t>
          </a:r>
          <a:r>
            <a:rPr lang="fr-CA"/>
            <a:t>;</a:t>
          </a:r>
        </a:p>
      </dgm:t>
    </dgm:pt>
    <dgm:pt modelId="{E49DD974-E535-43B8-8DC9-FE1EB81BE20C}" type="parTrans" cxnId="{DCFB8D99-FE63-4044-91CF-99C6DE4C9D2E}">
      <dgm:prSet/>
      <dgm:spPr/>
      <dgm:t>
        <a:bodyPr/>
        <a:lstStyle/>
        <a:p>
          <a:endParaRPr lang="fr-CA"/>
        </a:p>
      </dgm:t>
    </dgm:pt>
    <dgm:pt modelId="{7EBC98B3-8F87-4C11-B4A3-92D600468758}" type="sibTrans" cxnId="{DCFB8D99-FE63-4044-91CF-99C6DE4C9D2E}">
      <dgm:prSet/>
      <dgm:spPr/>
      <dgm:t>
        <a:bodyPr/>
        <a:lstStyle/>
        <a:p>
          <a:endParaRPr lang="fr-CA"/>
        </a:p>
      </dgm:t>
    </dgm:pt>
    <dgm:pt modelId="{77456E3E-969F-45E0-8D01-EB07183E0F5D}">
      <dgm:prSet/>
      <dgm:spPr/>
      <dgm:t>
        <a:bodyPr/>
        <a:lstStyle/>
        <a:p>
          <a:r>
            <a:rPr lang="fr-CA"/>
            <a:t>Systèmes de tutoriels intelligents (STI) en classe et hors classe ;</a:t>
          </a:r>
        </a:p>
      </dgm:t>
    </dgm:pt>
    <dgm:pt modelId="{D1A5FB0D-9DFE-40A9-A6D2-6DA1AAFCA6EE}" type="parTrans" cxnId="{AA1B2A95-B2E8-409A-895D-6C7FF8AE3F97}">
      <dgm:prSet/>
      <dgm:spPr/>
      <dgm:t>
        <a:bodyPr/>
        <a:lstStyle/>
        <a:p>
          <a:endParaRPr lang="fr-CA"/>
        </a:p>
      </dgm:t>
    </dgm:pt>
    <dgm:pt modelId="{8BAC1569-7303-4ED0-834A-CFDB1F47DAA5}" type="sibTrans" cxnId="{AA1B2A95-B2E8-409A-895D-6C7FF8AE3F97}">
      <dgm:prSet/>
      <dgm:spPr/>
      <dgm:t>
        <a:bodyPr/>
        <a:lstStyle/>
        <a:p>
          <a:endParaRPr lang="fr-CA"/>
        </a:p>
      </dgm:t>
    </dgm:pt>
    <dgm:pt modelId="{2BDD5B72-A10C-47DF-9289-CD6F54DC94B9}">
      <dgm:prSet/>
      <dgm:spPr/>
      <dgm:t>
        <a:bodyPr/>
        <a:lstStyle/>
        <a:p>
          <a:pPr rtl="0"/>
          <a:r>
            <a:rPr lang="fr-CA"/>
            <a:t>Robots intelligents</a:t>
          </a:r>
          <a:r>
            <a:rPr lang="fr-CA">
              <a:latin typeface="Calibri Light" panose="020F0302020204030204"/>
            </a:rPr>
            <a:t>,</a:t>
          </a:r>
          <a:r>
            <a:rPr lang="fr-CA"/>
            <a:t> agents d’apprentissages </a:t>
          </a:r>
          <a:r>
            <a:rPr lang="fr-CA">
              <a:latin typeface="Calibri Light" panose="020F0302020204030204"/>
            </a:rPr>
            <a:t>et </a:t>
          </a:r>
          <a:r>
            <a:rPr lang="fr-CA" b="1">
              <a:latin typeface="Calibri Light" panose="020F0302020204030204"/>
            </a:rPr>
            <a:t>assistants</a:t>
          </a:r>
          <a:r>
            <a:rPr lang="fr-CA" b="1"/>
            <a:t> </a:t>
          </a:r>
          <a:r>
            <a:rPr lang="fr-CA"/>
            <a:t>pédagogiques</a:t>
          </a:r>
          <a:r>
            <a:rPr lang="fr-CA">
              <a:latin typeface="Calibri Light" panose="020F0302020204030204"/>
            </a:rPr>
            <a:t> </a:t>
          </a:r>
          <a:r>
            <a:rPr lang="fr-CA" b="1">
              <a:latin typeface="Calibri Light" panose="020F0302020204030204"/>
            </a:rPr>
            <a:t>(Antidote, etc.) </a:t>
          </a:r>
          <a:r>
            <a:rPr lang="fr-CA">
              <a:latin typeface="Calibri Light" panose="020F0302020204030204"/>
            </a:rPr>
            <a:t>;</a:t>
          </a:r>
          <a:endParaRPr lang="fr-CA"/>
        </a:p>
      </dgm:t>
    </dgm:pt>
    <dgm:pt modelId="{A1A19FDA-DA44-4F6B-89CA-70C485C8798A}" type="parTrans" cxnId="{5AC78BBE-D2E6-44A2-BD41-DBB8B0D6604D}">
      <dgm:prSet/>
      <dgm:spPr/>
      <dgm:t>
        <a:bodyPr/>
        <a:lstStyle/>
        <a:p>
          <a:endParaRPr lang="fr-CA"/>
        </a:p>
      </dgm:t>
    </dgm:pt>
    <dgm:pt modelId="{3075F40D-D546-4D1D-A013-956B5CB9897E}" type="sibTrans" cxnId="{5AC78BBE-D2E6-44A2-BD41-DBB8B0D6604D}">
      <dgm:prSet/>
      <dgm:spPr/>
      <dgm:t>
        <a:bodyPr/>
        <a:lstStyle/>
        <a:p>
          <a:endParaRPr lang="fr-CA"/>
        </a:p>
      </dgm:t>
    </dgm:pt>
    <dgm:pt modelId="{736294F4-7C76-454C-B074-A0C817641964}">
      <dgm:prSet/>
      <dgm:spPr/>
      <dgm:t>
        <a:bodyPr/>
        <a:lstStyle/>
        <a:p>
          <a:r>
            <a:rPr lang="fr-CA" b="1"/>
            <a:t>Administration et accompagnement scolaire : </a:t>
          </a:r>
          <a:endParaRPr lang="fr-CA"/>
        </a:p>
      </dgm:t>
    </dgm:pt>
    <dgm:pt modelId="{8A33E187-B04D-43DE-BBAA-05F83935D4DF}" type="parTrans" cxnId="{84DAA0DF-BB8A-4397-A8E2-7D34F76787FF}">
      <dgm:prSet/>
      <dgm:spPr/>
      <dgm:t>
        <a:bodyPr/>
        <a:lstStyle/>
        <a:p>
          <a:endParaRPr lang="fr-CA"/>
        </a:p>
      </dgm:t>
    </dgm:pt>
    <dgm:pt modelId="{4F393000-4A86-4662-92FC-FA9E8975C0F5}" type="sibTrans" cxnId="{84DAA0DF-BB8A-4397-A8E2-7D34F76787FF}">
      <dgm:prSet/>
      <dgm:spPr/>
      <dgm:t>
        <a:bodyPr/>
        <a:lstStyle/>
        <a:p>
          <a:endParaRPr lang="fr-CA"/>
        </a:p>
      </dgm:t>
    </dgm:pt>
    <dgm:pt modelId="{89B9BDC9-1795-4A60-B1D3-AFCDBC3AEF1A}">
      <dgm:prSet/>
      <dgm:spPr/>
      <dgm:t>
        <a:bodyPr/>
        <a:lstStyle/>
        <a:p>
          <a:r>
            <a:rPr lang="fr-CA"/>
            <a:t>ISA, ALI, VIGO, DALIA ;</a:t>
          </a:r>
        </a:p>
      </dgm:t>
    </dgm:pt>
    <dgm:pt modelId="{B2340103-F1AE-4A11-845C-296ECD6AE8DA}" type="parTrans" cxnId="{843CBEF5-1EB3-4010-9219-12790904D45B}">
      <dgm:prSet/>
      <dgm:spPr/>
      <dgm:t>
        <a:bodyPr/>
        <a:lstStyle/>
        <a:p>
          <a:endParaRPr lang="fr-CA"/>
        </a:p>
      </dgm:t>
    </dgm:pt>
    <dgm:pt modelId="{0E5FE685-5DFE-4FFB-927E-18C8911B8185}" type="sibTrans" cxnId="{843CBEF5-1EB3-4010-9219-12790904D45B}">
      <dgm:prSet/>
      <dgm:spPr/>
      <dgm:t>
        <a:bodyPr/>
        <a:lstStyle/>
        <a:p>
          <a:endParaRPr lang="fr-CA"/>
        </a:p>
      </dgm:t>
    </dgm:pt>
    <dgm:pt modelId="{2BE000EC-5E4C-4D1C-94C4-D7DC6A39B738}">
      <dgm:prSet/>
      <dgm:spPr/>
      <dgm:t>
        <a:bodyPr/>
        <a:lstStyle/>
        <a:p>
          <a:pPr rtl="0"/>
          <a:r>
            <a:rPr lang="fr-CA"/>
            <a:t>Utilisent les données quantitatives des élèves pour fournir un accompagnement personnalisé (conseils MTI, intimidation, harcèlement, vie personnelle</a:t>
          </a:r>
          <a:r>
            <a:rPr lang="fr-CA">
              <a:latin typeface="Calibri Light" panose="020F0302020204030204"/>
            </a:rPr>
            <a:t>…) ;</a:t>
          </a:r>
          <a:endParaRPr lang="fr-CA" b="0">
            <a:latin typeface="Calibri Light" panose="020F0302020204030204"/>
          </a:endParaRPr>
        </a:p>
      </dgm:t>
    </dgm:pt>
    <dgm:pt modelId="{E3D914AE-2D39-45EF-901D-9046E7570D73}" type="parTrans" cxnId="{E28D4C64-9592-4F82-95C8-41B41AAF20BB}">
      <dgm:prSet/>
      <dgm:spPr/>
      <dgm:t>
        <a:bodyPr/>
        <a:lstStyle/>
        <a:p>
          <a:endParaRPr lang="fr-CA"/>
        </a:p>
      </dgm:t>
    </dgm:pt>
    <dgm:pt modelId="{5D7F8EEA-2C7F-4FBE-A52F-EC0B25B4564B}" type="sibTrans" cxnId="{E28D4C64-9592-4F82-95C8-41B41AAF20BB}">
      <dgm:prSet/>
      <dgm:spPr/>
      <dgm:t>
        <a:bodyPr/>
        <a:lstStyle/>
        <a:p>
          <a:endParaRPr lang="fr-CA"/>
        </a:p>
      </dgm:t>
    </dgm:pt>
    <dgm:pt modelId="{77CD93F2-C228-4E6A-BB5B-CB1E0BE6D833}">
      <dgm:prSet/>
      <dgm:spPr/>
      <dgm:t>
        <a:bodyPr/>
        <a:lstStyle/>
        <a:p>
          <a:r>
            <a:rPr lang="fr-CA" b="1"/>
            <a:t>IA en recherche : </a:t>
          </a:r>
          <a:endParaRPr lang="fr-CA"/>
        </a:p>
      </dgm:t>
    </dgm:pt>
    <dgm:pt modelId="{1535E820-6749-4EDB-83E9-DCA9D2B0777A}" type="parTrans" cxnId="{064C2C69-4A9E-4527-AB56-EE5828F5DFA7}">
      <dgm:prSet/>
      <dgm:spPr/>
      <dgm:t>
        <a:bodyPr/>
        <a:lstStyle/>
        <a:p>
          <a:endParaRPr lang="fr-CA"/>
        </a:p>
      </dgm:t>
    </dgm:pt>
    <dgm:pt modelId="{B0771585-2B19-4BDC-8948-E390465C1A0D}" type="sibTrans" cxnId="{064C2C69-4A9E-4527-AB56-EE5828F5DFA7}">
      <dgm:prSet/>
      <dgm:spPr/>
      <dgm:t>
        <a:bodyPr/>
        <a:lstStyle/>
        <a:p>
          <a:endParaRPr lang="fr-CA"/>
        </a:p>
      </dgm:t>
    </dgm:pt>
    <dgm:pt modelId="{20B0C878-7C5B-4C84-BB19-457A3C9E1D80}">
      <dgm:prSet/>
      <dgm:spPr/>
      <dgm:t>
        <a:bodyPr/>
        <a:lstStyle/>
        <a:p>
          <a:r>
            <a:rPr lang="fr-CA"/>
            <a:t>Introduite via des partenariats avec l'entreprise privée ;</a:t>
          </a:r>
        </a:p>
      </dgm:t>
    </dgm:pt>
    <dgm:pt modelId="{B42C8C7E-D551-436F-9FBD-C1D020CF956C}" type="parTrans" cxnId="{00D8D629-140F-4636-AB16-3562F17DD8A6}">
      <dgm:prSet/>
      <dgm:spPr/>
      <dgm:t>
        <a:bodyPr/>
        <a:lstStyle/>
        <a:p>
          <a:endParaRPr lang="fr-CA"/>
        </a:p>
      </dgm:t>
    </dgm:pt>
    <dgm:pt modelId="{3A580B5E-9F1D-48C1-A897-4A60AF9EE94D}" type="sibTrans" cxnId="{00D8D629-140F-4636-AB16-3562F17DD8A6}">
      <dgm:prSet/>
      <dgm:spPr/>
      <dgm:t>
        <a:bodyPr/>
        <a:lstStyle/>
        <a:p>
          <a:endParaRPr lang="fr-CA"/>
        </a:p>
      </dgm:t>
    </dgm:pt>
    <dgm:pt modelId="{A8F666BC-8E8E-43F9-8CA4-E8B86B3068A7}">
      <dgm:prSet/>
      <dgm:spPr/>
      <dgm:t>
        <a:bodyPr/>
        <a:lstStyle/>
        <a:p>
          <a:r>
            <a:rPr lang="fr-CA"/>
            <a:t>Déséquilibre entre la recherche quantitative et qualitative ;</a:t>
          </a:r>
        </a:p>
      </dgm:t>
    </dgm:pt>
    <dgm:pt modelId="{F7B990C4-5D7B-4E36-8713-B07B05DD8D74}" type="parTrans" cxnId="{1C1BFFEB-6196-4FF2-85B1-F7A02C432C6E}">
      <dgm:prSet/>
      <dgm:spPr/>
      <dgm:t>
        <a:bodyPr/>
        <a:lstStyle/>
        <a:p>
          <a:endParaRPr lang="fr-CA"/>
        </a:p>
      </dgm:t>
    </dgm:pt>
    <dgm:pt modelId="{8657CC28-0DF7-4438-9E40-51F7258F2FB0}" type="sibTrans" cxnId="{1C1BFFEB-6196-4FF2-85B1-F7A02C432C6E}">
      <dgm:prSet/>
      <dgm:spPr/>
      <dgm:t>
        <a:bodyPr/>
        <a:lstStyle/>
        <a:p>
          <a:endParaRPr lang="fr-CA"/>
        </a:p>
      </dgm:t>
    </dgm:pt>
    <dgm:pt modelId="{7F35F88D-247F-4E82-AD6A-CB39A83F8016}">
      <dgm:prSet/>
      <dgm:spPr/>
      <dgm:t>
        <a:bodyPr/>
        <a:lstStyle/>
        <a:p>
          <a:r>
            <a:rPr lang="fr-CA"/>
            <a:t>Impacts sur l’indépendance, le financement et la validité de la recherche.</a:t>
          </a:r>
        </a:p>
      </dgm:t>
    </dgm:pt>
    <dgm:pt modelId="{BDB1A3E0-DAC7-40A2-A7E0-4417A2FE50D1}" type="parTrans" cxnId="{B96FC139-BDE8-40ED-8C03-FD111281C289}">
      <dgm:prSet/>
      <dgm:spPr/>
      <dgm:t>
        <a:bodyPr/>
        <a:lstStyle/>
        <a:p>
          <a:endParaRPr lang="fr-CA"/>
        </a:p>
      </dgm:t>
    </dgm:pt>
    <dgm:pt modelId="{DA110FE2-504E-4867-92F8-72A3597D8BF7}" type="sibTrans" cxnId="{B96FC139-BDE8-40ED-8C03-FD111281C289}">
      <dgm:prSet/>
      <dgm:spPr/>
      <dgm:t>
        <a:bodyPr/>
        <a:lstStyle/>
        <a:p>
          <a:endParaRPr lang="fr-CA"/>
        </a:p>
      </dgm:t>
    </dgm:pt>
    <dgm:pt modelId="{D69F5644-907F-477D-9066-15ACA7E368AD}">
      <dgm:prSet/>
      <dgm:spPr/>
      <dgm:t>
        <a:bodyPr/>
        <a:lstStyle/>
        <a:p>
          <a:r>
            <a:rPr lang="fr-CA" b="1" dirty="0"/>
            <a:t>Apprentissage:</a:t>
          </a:r>
        </a:p>
      </dgm:t>
    </dgm:pt>
    <dgm:pt modelId="{D086D562-9EB0-47D5-9526-D898FD52AA5F}" type="parTrans" cxnId="{36DFEFEE-D8CC-4F62-B5A5-2F8C8CB7FAF9}">
      <dgm:prSet/>
      <dgm:spPr/>
      <dgm:t>
        <a:bodyPr/>
        <a:lstStyle/>
        <a:p>
          <a:endParaRPr lang="fr-CA"/>
        </a:p>
      </dgm:t>
    </dgm:pt>
    <dgm:pt modelId="{A64D05B9-E007-4165-A4DC-8907690357F2}" type="sibTrans" cxnId="{36DFEFEE-D8CC-4F62-B5A5-2F8C8CB7FAF9}">
      <dgm:prSet/>
      <dgm:spPr/>
      <dgm:t>
        <a:bodyPr/>
        <a:lstStyle/>
        <a:p>
          <a:endParaRPr lang="fr-CA"/>
        </a:p>
      </dgm:t>
    </dgm:pt>
    <dgm:pt modelId="{16169CFB-E746-4582-BF22-C551832E01C6}">
      <dgm:prSet/>
      <dgm:spPr/>
      <dgm:t>
        <a:bodyPr/>
        <a:lstStyle/>
        <a:p>
          <a:r>
            <a:rPr lang="fr-CA"/>
            <a:t>Soutien à la production de documents et matériel pédagogique</a:t>
          </a:r>
          <a:r>
            <a:rPr lang="fr-CA">
              <a:latin typeface="Calibri Light" panose="020F0302020204030204"/>
            </a:rPr>
            <a:t>.</a:t>
          </a:r>
          <a:endParaRPr lang="fr-CA"/>
        </a:p>
      </dgm:t>
    </dgm:pt>
    <dgm:pt modelId="{35AD47FC-DE76-41A1-9702-402C2CE80553}" type="parTrans" cxnId="{12BE7528-FEC9-4F9C-B46C-41EBD0E2C7C9}">
      <dgm:prSet/>
      <dgm:spPr/>
      <dgm:t>
        <a:bodyPr/>
        <a:lstStyle/>
        <a:p>
          <a:endParaRPr lang="fr-CA"/>
        </a:p>
      </dgm:t>
    </dgm:pt>
    <dgm:pt modelId="{F66F91A1-7E5F-4992-9432-00968681D23D}" type="sibTrans" cxnId="{12BE7528-FEC9-4F9C-B46C-41EBD0E2C7C9}">
      <dgm:prSet/>
      <dgm:spPr/>
      <dgm:t>
        <a:bodyPr/>
        <a:lstStyle/>
        <a:p>
          <a:endParaRPr lang="fr-CA"/>
        </a:p>
      </dgm:t>
    </dgm:pt>
    <dgm:pt modelId="{C50EF066-0F33-4239-A236-D8154DC653EC}">
      <dgm:prSet phldr="0"/>
      <dgm:spPr/>
      <dgm:t>
        <a:bodyPr/>
        <a:lstStyle/>
        <a:p>
          <a:r>
            <a:rPr lang="fr-CA" b="1">
              <a:latin typeface="Calibri Light" panose="020F0302020204030204"/>
            </a:rPr>
            <a:t>Autres applications et systèmes d'exploitation (</a:t>
          </a:r>
          <a:r>
            <a:rPr lang="fr-CA" b="1" err="1">
              <a:latin typeface="Calibri Light" panose="020F0302020204030204"/>
            </a:rPr>
            <a:t>Copilot</a:t>
          </a:r>
          <a:r>
            <a:rPr lang="fr-CA" b="1">
              <a:latin typeface="Calibri Light" panose="020F0302020204030204"/>
            </a:rPr>
            <a:t> dans Office, IA de Adobe, etc.)</a:t>
          </a:r>
          <a:endParaRPr lang="en-US"/>
        </a:p>
      </dgm:t>
    </dgm:pt>
    <dgm:pt modelId="{64279F11-7828-4AC5-B165-AB19E30386E8}" type="parTrans" cxnId="{FC18BD9C-3B51-4308-ADC8-87B192D448E5}">
      <dgm:prSet/>
      <dgm:spPr/>
    </dgm:pt>
    <dgm:pt modelId="{5158D211-AD35-4E3E-9BB9-00478D2C0139}" type="sibTrans" cxnId="{FC18BD9C-3B51-4308-ADC8-87B192D448E5}">
      <dgm:prSet/>
      <dgm:spPr/>
    </dgm:pt>
    <dgm:pt modelId="{313AFCDD-91F2-4E81-AE81-632A6500BE8A}" type="pres">
      <dgm:prSet presAssocID="{394F2087-BCE2-4E30-8364-DDF35DFD8D00}" presName="linear" presStyleCnt="0">
        <dgm:presLayoutVars>
          <dgm:dir/>
          <dgm:animLvl val="lvl"/>
          <dgm:resizeHandles val="exact"/>
        </dgm:presLayoutVars>
      </dgm:prSet>
      <dgm:spPr/>
    </dgm:pt>
    <dgm:pt modelId="{EFD6456D-ADF3-421F-ADB5-4307A1A431F3}" type="pres">
      <dgm:prSet presAssocID="{D69F5644-907F-477D-9066-15ACA7E368AD}" presName="parentLin" presStyleCnt="0"/>
      <dgm:spPr/>
    </dgm:pt>
    <dgm:pt modelId="{B9EEDA13-981A-40F8-B67B-005D1A130E4C}" type="pres">
      <dgm:prSet presAssocID="{D69F5644-907F-477D-9066-15ACA7E368AD}" presName="parentLeftMargin" presStyleLbl="node1" presStyleIdx="0" presStyleCnt="3"/>
      <dgm:spPr/>
    </dgm:pt>
    <dgm:pt modelId="{0755A076-4670-436A-B294-935A286E2DF8}" type="pres">
      <dgm:prSet presAssocID="{D69F5644-907F-477D-9066-15ACA7E368AD}" presName="parentText" presStyleLbl="node1" presStyleIdx="0" presStyleCnt="3">
        <dgm:presLayoutVars>
          <dgm:chMax val="0"/>
          <dgm:bulletEnabled val="1"/>
        </dgm:presLayoutVars>
      </dgm:prSet>
      <dgm:spPr/>
    </dgm:pt>
    <dgm:pt modelId="{3BAE7FAF-056B-4F5E-A628-0A5FC62874F0}" type="pres">
      <dgm:prSet presAssocID="{D69F5644-907F-477D-9066-15ACA7E368AD}" presName="negativeSpace" presStyleCnt="0"/>
      <dgm:spPr/>
    </dgm:pt>
    <dgm:pt modelId="{DAE78ACA-88D4-4C6A-A0B9-8E5F9DA96AE5}" type="pres">
      <dgm:prSet presAssocID="{D69F5644-907F-477D-9066-15ACA7E368AD}" presName="childText" presStyleLbl="conFgAcc1" presStyleIdx="0" presStyleCnt="3">
        <dgm:presLayoutVars>
          <dgm:bulletEnabled val="1"/>
        </dgm:presLayoutVars>
      </dgm:prSet>
      <dgm:spPr/>
    </dgm:pt>
    <dgm:pt modelId="{5CB51170-1621-4EF7-BB70-41265ED09F10}" type="pres">
      <dgm:prSet presAssocID="{A64D05B9-E007-4165-A4DC-8907690357F2}" presName="spaceBetweenRectangles" presStyleCnt="0"/>
      <dgm:spPr/>
    </dgm:pt>
    <dgm:pt modelId="{F0E4C90A-2B3B-4D46-A941-4E9E1E6CD80E}" type="pres">
      <dgm:prSet presAssocID="{736294F4-7C76-454C-B074-A0C817641964}" presName="parentLin" presStyleCnt="0"/>
      <dgm:spPr/>
    </dgm:pt>
    <dgm:pt modelId="{2224BE75-2162-404F-B42B-32076C5F5296}" type="pres">
      <dgm:prSet presAssocID="{736294F4-7C76-454C-B074-A0C817641964}" presName="parentLeftMargin" presStyleLbl="node1" presStyleIdx="0" presStyleCnt="3"/>
      <dgm:spPr/>
    </dgm:pt>
    <dgm:pt modelId="{3945D213-C2C4-4E3A-AD35-071DE485DB68}" type="pres">
      <dgm:prSet presAssocID="{736294F4-7C76-454C-B074-A0C817641964}" presName="parentText" presStyleLbl="node1" presStyleIdx="1" presStyleCnt="3">
        <dgm:presLayoutVars>
          <dgm:chMax val="0"/>
          <dgm:bulletEnabled val="1"/>
        </dgm:presLayoutVars>
      </dgm:prSet>
      <dgm:spPr/>
    </dgm:pt>
    <dgm:pt modelId="{D4B1332C-A59C-4D47-AA36-E34E3EA34546}" type="pres">
      <dgm:prSet presAssocID="{736294F4-7C76-454C-B074-A0C817641964}" presName="negativeSpace" presStyleCnt="0"/>
      <dgm:spPr/>
    </dgm:pt>
    <dgm:pt modelId="{30BE84C4-8E17-4E44-B4F6-485495092F78}" type="pres">
      <dgm:prSet presAssocID="{736294F4-7C76-454C-B074-A0C817641964}" presName="childText" presStyleLbl="conFgAcc1" presStyleIdx="1" presStyleCnt="3">
        <dgm:presLayoutVars>
          <dgm:bulletEnabled val="1"/>
        </dgm:presLayoutVars>
      </dgm:prSet>
      <dgm:spPr/>
    </dgm:pt>
    <dgm:pt modelId="{8BA6681E-FF2F-48C1-BF5E-59E2FFC24E32}" type="pres">
      <dgm:prSet presAssocID="{4F393000-4A86-4662-92FC-FA9E8975C0F5}" presName="spaceBetweenRectangles" presStyleCnt="0"/>
      <dgm:spPr/>
    </dgm:pt>
    <dgm:pt modelId="{E9C7072C-2B58-4C69-8792-33F9169213B8}" type="pres">
      <dgm:prSet presAssocID="{77CD93F2-C228-4E6A-BB5B-CB1E0BE6D833}" presName="parentLin" presStyleCnt="0"/>
      <dgm:spPr/>
    </dgm:pt>
    <dgm:pt modelId="{3019743C-97E5-4140-846C-BC24422E3AE6}" type="pres">
      <dgm:prSet presAssocID="{77CD93F2-C228-4E6A-BB5B-CB1E0BE6D833}" presName="parentLeftMargin" presStyleLbl="node1" presStyleIdx="1" presStyleCnt="3"/>
      <dgm:spPr/>
    </dgm:pt>
    <dgm:pt modelId="{CCD9B74C-F9A5-43A8-83CB-4D0A303E5281}" type="pres">
      <dgm:prSet presAssocID="{77CD93F2-C228-4E6A-BB5B-CB1E0BE6D833}" presName="parentText" presStyleLbl="node1" presStyleIdx="2" presStyleCnt="3">
        <dgm:presLayoutVars>
          <dgm:chMax val="0"/>
          <dgm:bulletEnabled val="1"/>
        </dgm:presLayoutVars>
      </dgm:prSet>
      <dgm:spPr/>
    </dgm:pt>
    <dgm:pt modelId="{A06BBD7A-8A61-4896-8A29-29205648E88B}" type="pres">
      <dgm:prSet presAssocID="{77CD93F2-C228-4E6A-BB5B-CB1E0BE6D833}" presName="negativeSpace" presStyleCnt="0"/>
      <dgm:spPr/>
    </dgm:pt>
    <dgm:pt modelId="{07E1A49E-A300-4AB8-888F-A2EE75183590}" type="pres">
      <dgm:prSet presAssocID="{77CD93F2-C228-4E6A-BB5B-CB1E0BE6D833}" presName="childText" presStyleLbl="conFgAcc1" presStyleIdx="2" presStyleCnt="3">
        <dgm:presLayoutVars>
          <dgm:bulletEnabled val="1"/>
        </dgm:presLayoutVars>
      </dgm:prSet>
      <dgm:spPr/>
    </dgm:pt>
  </dgm:ptLst>
  <dgm:cxnLst>
    <dgm:cxn modelId="{CCC0E60C-9212-4432-A255-59D8C5CFD7A2}" type="presOf" srcId="{77CD93F2-C228-4E6A-BB5B-CB1E0BE6D833}" destId="{CCD9B74C-F9A5-43A8-83CB-4D0A303E5281}" srcOrd="1" destOrd="0" presId="urn:microsoft.com/office/officeart/2005/8/layout/list1"/>
    <dgm:cxn modelId="{1DC3980E-9F1A-4BA9-AA75-DC016B36EA3E}" type="presOf" srcId="{2BE000EC-5E4C-4D1C-94C4-D7DC6A39B738}" destId="{30BE84C4-8E17-4E44-B4F6-485495092F78}" srcOrd="0" destOrd="1" presId="urn:microsoft.com/office/officeart/2005/8/layout/list1"/>
    <dgm:cxn modelId="{9C154E26-78DF-4A98-83B3-9F38CE78C21A}" type="presOf" srcId="{7F35F88D-247F-4E82-AD6A-CB39A83F8016}" destId="{07E1A49E-A300-4AB8-888F-A2EE75183590}" srcOrd="0" destOrd="2" presId="urn:microsoft.com/office/officeart/2005/8/layout/list1"/>
    <dgm:cxn modelId="{12BE7528-FEC9-4F9C-B46C-41EBD0E2C7C9}" srcId="{D69F5644-907F-477D-9066-15ACA7E368AD}" destId="{16169CFB-E746-4582-BF22-C551832E01C6}" srcOrd="3" destOrd="0" parTransId="{35AD47FC-DE76-41A1-9702-402C2CE80553}" sibTransId="{F66F91A1-7E5F-4992-9432-00968681D23D}"/>
    <dgm:cxn modelId="{00D8D629-140F-4636-AB16-3562F17DD8A6}" srcId="{77CD93F2-C228-4E6A-BB5B-CB1E0BE6D833}" destId="{20B0C878-7C5B-4C84-BB19-457A3C9E1D80}" srcOrd="0" destOrd="0" parTransId="{B42C8C7E-D551-436F-9FBD-C1D020CF956C}" sibTransId="{3A580B5E-9F1D-48C1-A897-4A60AF9EE94D}"/>
    <dgm:cxn modelId="{B96FC139-BDE8-40ED-8C03-FD111281C289}" srcId="{77CD93F2-C228-4E6A-BB5B-CB1E0BE6D833}" destId="{7F35F88D-247F-4E82-AD6A-CB39A83F8016}" srcOrd="2" destOrd="0" parTransId="{BDB1A3E0-DAC7-40A2-A7E0-4417A2FE50D1}" sibTransId="{DA110FE2-504E-4867-92F8-72A3597D8BF7}"/>
    <dgm:cxn modelId="{E94FF63B-3F8A-4FFF-94FB-48812A07B07F}" type="presOf" srcId="{30ACC431-C345-4DC1-8451-13334244A130}" destId="{DAE78ACA-88D4-4C6A-A0B9-8E5F9DA96AE5}" srcOrd="0" destOrd="0" presId="urn:microsoft.com/office/officeart/2005/8/layout/list1"/>
    <dgm:cxn modelId="{25E3715C-95F0-41C8-B565-D957581AFB70}" type="presOf" srcId="{77CD93F2-C228-4E6A-BB5B-CB1E0BE6D833}" destId="{3019743C-97E5-4140-846C-BC24422E3AE6}" srcOrd="0" destOrd="0" presId="urn:microsoft.com/office/officeart/2005/8/layout/list1"/>
    <dgm:cxn modelId="{4D12D441-DF9F-41A5-B8C7-BDE16E2892AA}" type="presOf" srcId="{A8F666BC-8E8E-43F9-8CA4-E8B86B3068A7}" destId="{07E1A49E-A300-4AB8-888F-A2EE75183590}" srcOrd="0" destOrd="1" presId="urn:microsoft.com/office/officeart/2005/8/layout/list1"/>
    <dgm:cxn modelId="{E28D4C64-9592-4F82-95C8-41B41AAF20BB}" srcId="{736294F4-7C76-454C-B074-A0C817641964}" destId="{2BE000EC-5E4C-4D1C-94C4-D7DC6A39B738}" srcOrd="1" destOrd="0" parTransId="{E3D914AE-2D39-45EF-901D-9046E7570D73}" sibTransId="{5D7F8EEA-2C7F-4FBE-A52F-EC0B25B4564B}"/>
    <dgm:cxn modelId="{03010D49-46F3-408D-81E4-8E31C0A31769}" type="presOf" srcId="{16169CFB-E746-4582-BF22-C551832E01C6}" destId="{DAE78ACA-88D4-4C6A-A0B9-8E5F9DA96AE5}" srcOrd="0" destOrd="3" presId="urn:microsoft.com/office/officeart/2005/8/layout/list1"/>
    <dgm:cxn modelId="{064C2C69-4A9E-4527-AB56-EE5828F5DFA7}" srcId="{394F2087-BCE2-4E30-8364-DDF35DFD8D00}" destId="{77CD93F2-C228-4E6A-BB5B-CB1E0BE6D833}" srcOrd="2" destOrd="0" parTransId="{1535E820-6749-4EDB-83E9-DCA9D2B0777A}" sibTransId="{B0771585-2B19-4BDC-8948-E390465C1A0D}"/>
    <dgm:cxn modelId="{06931D75-1D13-43D4-8594-FE5D93CE5F6A}" type="presOf" srcId="{394F2087-BCE2-4E30-8364-DDF35DFD8D00}" destId="{313AFCDD-91F2-4E81-AE81-632A6500BE8A}" srcOrd="0" destOrd="0" presId="urn:microsoft.com/office/officeart/2005/8/layout/list1"/>
    <dgm:cxn modelId="{0FB4F976-C00B-4317-BC0F-DA989541FD0A}" type="presOf" srcId="{D69F5644-907F-477D-9066-15ACA7E368AD}" destId="{0755A076-4670-436A-B294-935A286E2DF8}" srcOrd="1" destOrd="0" presId="urn:microsoft.com/office/officeart/2005/8/layout/list1"/>
    <dgm:cxn modelId="{AA1B2A95-B2E8-409A-895D-6C7FF8AE3F97}" srcId="{D69F5644-907F-477D-9066-15ACA7E368AD}" destId="{77456E3E-969F-45E0-8D01-EB07183E0F5D}" srcOrd="1" destOrd="0" parTransId="{D1A5FB0D-9DFE-40A9-A6D2-6DA1AAFCA6EE}" sibTransId="{8BAC1569-7303-4ED0-834A-CFDB1F47DAA5}"/>
    <dgm:cxn modelId="{DCFB8D99-FE63-4044-91CF-99C6DE4C9D2E}" srcId="{D69F5644-907F-477D-9066-15ACA7E368AD}" destId="{30ACC431-C345-4DC1-8451-13334244A130}" srcOrd="0" destOrd="0" parTransId="{E49DD974-E535-43B8-8DC9-FE1EB81BE20C}" sibTransId="{7EBC98B3-8F87-4C11-B4A3-92D600468758}"/>
    <dgm:cxn modelId="{FC18BD9C-3B51-4308-ADC8-87B192D448E5}" srcId="{736294F4-7C76-454C-B074-A0C817641964}" destId="{C50EF066-0F33-4239-A236-D8154DC653EC}" srcOrd="2" destOrd="0" parTransId="{64279F11-7828-4AC5-B165-AB19E30386E8}" sibTransId="{5158D211-AD35-4E3E-9BB9-00478D2C0139}"/>
    <dgm:cxn modelId="{6A12B6A2-1B93-4993-BCD8-6C3695FBD463}" type="presOf" srcId="{C50EF066-0F33-4239-A236-D8154DC653EC}" destId="{30BE84C4-8E17-4E44-B4F6-485495092F78}" srcOrd="0" destOrd="2" presId="urn:microsoft.com/office/officeart/2005/8/layout/list1"/>
    <dgm:cxn modelId="{C138B2B7-5257-48BA-BC4B-F7B2F602C081}" type="presOf" srcId="{736294F4-7C76-454C-B074-A0C817641964}" destId="{3945D213-C2C4-4E3A-AD35-071DE485DB68}" srcOrd="1" destOrd="0" presId="urn:microsoft.com/office/officeart/2005/8/layout/list1"/>
    <dgm:cxn modelId="{B4D961BE-2F65-4E0D-AD66-82F72998E368}" type="presOf" srcId="{77456E3E-969F-45E0-8D01-EB07183E0F5D}" destId="{DAE78ACA-88D4-4C6A-A0B9-8E5F9DA96AE5}" srcOrd="0" destOrd="1" presId="urn:microsoft.com/office/officeart/2005/8/layout/list1"/>
    <dgm:cxn modelId="{5AC78BBE-D2E6-44A2-BD41-DBB8B0D6604D}" srcId="{D69F5644-907F-477D-9066-15ACA7E368AD}" destId="{2BDD5B72-A10C-47DF-9289-CD6F54DC94B9}" srcOrd="2" destOrd="0" parTransId="{A1A19FDA-DA44-4F6B-89CA-70C485C8798A}" sibTransId="{3075F40D-D546-4D1D-A013-956B5CB9897E}"/>
    <dgm:cxn modelId="{05A257BF-FDBA-4BCE-BB5C-E01C629FE156}" type="presOf" srcId="{2BDD5B72-A10C-47DF-9289-CD6F54DC94B9}" destId="{DAE78ACA-88D4-4C6A-A0B9-8E5F9DA96AE5}" srcOrd="0" destOrd="2" presId="urn:microsoft.com/office/officeart/2005/8/layout/list1"/>
    <dgm:cxn modelId="{DB386CC0-4DC9-425C-8AE7-10D1BF5EA8A5}" type="presOf" srcId="{D69F5644-907F-477D-9066-15ACA7E368AD}" destId="{B9EEDA13-981A-40F8-B67B-005D1A130E4C}" srcOrd="0" destOrd="0" presId="urn:microsoft.com/office/officeart/2005/8/layout/list1"/>
    <dgm:cxn modelId="{84DAA0DF-BB8A-4397-A8E2-7D34F76787FF}" srcId="{394F2087-BCE2-4E30-8364-DDF35DFD8D00}" destId="{736294F4-7C76-454C-B074-A0C817641964}" srcOrd="1" destOrd="0" parTransId="{8A33E187-B04D-43DE-BBAA-05F83935D4DF}" sibTransId="{4F393000-4A86-4662-92FC-FA9E8975C0F5}"/>
    <dgm:cxn modelId="{564176E1-2D90-4478-9D42-9B830E67D107}" type="presOf" srcId="{736294F4-7C76-454C-B074-A0C817641964}" destId="{2224BE75-2162-404F-B42B-32076C5F5296}" srcOrd="0" destOrd="0" presId="urn:microsoft.com/office/officeart/2005/8/layout/list1"/>
    <dgm:cxn modelId="{AB330FE3-3AAD-46E9-96F9-683D2B52C36A}" type="presOf" srcId="{20B0C878-7C5B-4C84-BB19-457A3C9E1D80}" destId="{07E1A49E-A300-4AB8-888F-A2EE75183590}" srcOrd="0" destOrd="0" presId="urn:microsoft.com/office/officeart/2005/8/layout/list1"/>
    <dgm:cxn modelId="{1C1BFFEB-6196-4FF2-85B1-F7A02C432C6E}" srcId="{77CD93F2-C228-4E6A-BB5B-CB1E0BE6D833}" destId="{A8F666BC-8E8E-43F9-8CA4-E8B86B3068A7}" srcOrd="1" destOrd="0" parTransId="{F7B990C4-5D7B-4E36-8713-B07B05DD8D74}" sibTransId="{8657CC28-0DF7-4438-9E40-51F7258F2FB0}"/>
    <dgm:cxn modelId="{36DFEFEE-D8CC-4F62-B5A5-2F8C8CB7FAF9}" srcId="{394F2087-BCE2-4E30-8364-DDF35DFD8D00}" destId="{D69F5644-907F-477D-9066-15ACA7E368AD}" srcOrd="0" destOrd="0" parTransId="{D086D562-9EB0-47D5-9526-D898FD52AA5F}" sibTransId="{A64D05B9-E007-4165-A4DC-8907690357F2}"/>
    <dgm:cxn modelId="{843CBEF5-1EB3-4010-9219-12790904D45B}" srcId="{736294F4-7C76-454C-B074-A0C817641964}" destId="{89B9BDC9-1795-4A60-B1D3-AFCDBC3AEF1A}" srcOrd="0" destOrd="0" parTransId="{B2340103-F1AE-4A11-845C-296ECD6AE8DA}" sibTransId="{0E5FE685-5DFE-4FFB-927E-18C8911B8185}"/>
    <dgm:cxn modelId="{BE5A8AF7-3BFE-470B-9DDB-DDE3732EE96C}" type="presOf" srcId="{89B9BDC9-1795-4A60-B1D3-AFCDBC3AEF1A}" destId="{30BE84C4-8E17-4E44-B4F6-485495092F78}" srcOrd="0" destOrd="0" presId="urn:microsoft.com/office/officeart/2005/8/layout/list1"/>
    <dgm:cxn modelId="{64B14DBC-CCE8-4B97-AF00-4114985CB0AC}" type="presParOf" srcId="{313AFCDD-91F2-4E81-AE81-632A6500BE8A}" destId="{EFD6456D-ADF3-421F-ADB5-4307A1A431F3}" srcOrd="0" destOrd="0" presId="urn:microsoft.com/office/officeart/2005/8/layout/list1"/>
    <dgm:cxn modelId="{4673E7A4-4931-476A-B176-E6B15B5F5B24}" type="presParOf" srcId="{EFD6456D-ADF3-421F-ADB5-4307A1A431F3}" destId="{B9EEDA13-981A-40F8-B67B-005D1A130E4C}" srcOrd="0" destOrd="0" presId="urn:microsoft.com/office/officeart/2005/8/layout/list1"/>
    <dgm:cxn modelId="{DB6D5E45-233A-4F94-BA5E-58A685C09177}" type="presParOf" srcId="{EFD6456D-ADF3-421F-ADB5-4307A1A431F3}" destId="{0755A076-4670-436A-B294-935A286E2DF8}" srcOrd="1" destOrd="0" presId="urn:microsoft.com/office/officeart/2005/8/layout/list1"/>
    <dgm:cxn modelId="{8D957A8D-8B5D-4777-9E39-87F7F32A0BF3}" type="presParOf" srcId="{313AFCDD-91F2-4E81-AE81-632A6500BE8A}" destId="{3BAE7FAF-056B-4F5E-A628-0A5FC62874F0}" srcOrd="1" destOrd="0" presId="urn:microsoft.com/office/officeart/2005/8/layout/list1"/>
    <dgm:cxn modelId="{E7192760-4E91-4A3B-A7CB-50D39AA55E93}" type="presParOf" srcId="{313AFCDD-91F2-4E81-AE81-632A6500BE8A}" destId="{DAE78ACA-88D4-4C6A-A0B9-8E5F9DA96AE5}" srcOrd="2" destOrd="0" presId="urn:microsoft.com/office/officeart/2005/8/layout/list1"/>
    <dgm:cxn modelId="{5D2ABA7E-99FE-4EA8-A9BD-AB744EC7E425}" type="presParOf" srcId="{313AFCDD-91F2-4E81-AE81-632A6500BE8A}" destId="{5CB51170-1621-4EF7-BB70-41265ED09F10}" srcOrd="3" destOrd="0" presId="urn:microsoft.com/office/officeart/2005/8/layout/list1"/>
    <dgm:cxn modelId="{AB234549-794A-496C-A47E-8F2CA385E161}" type="presParOf" srcId="{313AFCDD-91F2-4E81-AE81-632A6500BE8A}" destId="{F0E4C90A-2B3B-4D46-A941-4E9E1E6CD80E}" srcOrd="4" destOrd="0" presId="urn:microsoft.com/office/officeart/2005/8/layout/list1"/>
    <dgm:cxn modelId="{27A4D4BB-8852-4044-968A-42A1298458F8}" type="presParOf" srcId="{F0E4C90A-2B3B-4D46-A941-4E9E1E6CD80E}" destId="{2224BE75-2162-404F-B42B-32076C5F5296}" srcOrd="0" destOrd="0" presId="urn:microsoft.com/office/officeart/2005/8/layout/list1"/>
    <dgm:cxn modelId="{1A4F2C68-0A91-433F-A15B-2F35DA50D2EF}" type="presParOf" srcId="{F0E4C90A-2B3B-4D46-A941-4E9E1E6CD80E}" destId="{3945D213-C2C4-4E3A-AD35-071DE485DB68}" srcOrd="1" destOrd="0" presId="urn:microsoft.com/office/officeart/2005/8/layout/list1"/>
    <dgm:cxn modelId="{FA519FA1-2CA8-4E33-B250-397DE65B5EA5}" type="presParOf" srcId="{313AFCDD-91F2-4E81-AE81-632A6500BE8A}" destId="{D4B1332C-A59C-4D47-AA36-E34E3EA34546}" srcOrd="5" destOrd="0" presId="urn:microsoft.com/office/officeart/2005/8/layout/list1"/>
    <dgm:cxn modelId="{152BE355-8478-40F4-8B8D-50578695BAC0}" type="presParOf" srcId="{313AFCDD-91F2-4E81-AE81-632A6500BE8A}" destId="{30BE84C4-8E17-4E44-B4F6-485495092F78}" srcOrd="6" destOrd="0" presId="urn:microsoft.com/office/officeart/2005/8/layout/list1"/>
    <dgm:cxn modelId="{C4E726A4-3C85-467C-A674-78826850C07B}" type="presParOf" srcId="{313AFCDD-91F2-4E81-AE81-632A6500BE8A}" destId="{8BA6681E-FF2F-48C1-BF5E-59E2FFC24E32}" srcOrd="7" destOrd="0" presId="urn:microsoft.com/office/officeart/2005/8/layout/list1"/>
    <dgm:cxn modelId="{64770976-7406-43AC-BE78-C122527D3986}" type="presParOf" srcId="{313AFCDD-91F2-4E81-AE81-632A6500BE8A}" destId="{E9C7072C-2B58-4C69-8792-33F9169213B8}" srcOrd="8" destOrd="0" presId="urn:microsoft.com/office/officeart/2005/8/layout/list1"/>
    <dgm:cxn modelId="{D7AEB525-2A14-49E4-AE60-CCBE732CD68E}" type="presParOf" srcId="{E9C7072C-2B58-4C69-8792-33F9169213B8}" destId="{3019743C-97E5-4140-846C-BC24422E3AE6}" srcOrd="0" destOrd="0" presId="urn:microsoft.com/office/officeart/2005/8/layout/list1"/>
    <dgm:cxn modelId="{88136CE4-A426-4B0D-9CE4-9094B3E27338}" type="presParOf" srcId="{E9C7072C-2B58-4C69-8792-33F9169213B8}" destId="{CCD9B74C-F9A5-43A8-83CB-4D0A303E5281}" srcOrd="1" destOrd="0" presId="urn:microsoft.com/office/officeart/2005/8/layout/list1"/>
    <dgm:cxn modelId="{E3962041-1BF8-430E-9B10-7027F6E2EAB7}" type="presParOf" srcId="{313AFCDD-91F2-4E81-AE81-632A6500BE8A}" destId="{A06BBD7A-8A61-4896-8A29-29205648E88B}" srcOrd="9" destOrd="0" presId="urn:microsoft.com/office/officeart/2005/8/layout/list1"/>
    <dgm:cxn modelId="{78B90E12-8FAE-4016-B59B-30E18E319E08}" type="presParOf" srcId="{313AFCDD-91F2-4E81-AE81-632A6500BE8A}" destId="{07E1A49E-A300-4AB8-888F-A2EE75183590}"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AB2AAC-976F-4C43-9DD4-E7EFDC0E63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3231510D-C04C-4A58-A519-648AD725DDEA}">
      <dgm:prSet/>
      <dgm:spPr>
        <a:solidFill>
          <a:schemeClr val="accent2">
            <a:lumMod val="75000"/>
          </a:schemeClr>
        </a:solidFill>
      </dgm:spPr>
      <dgm:t>
        <a:bodyPr/>
        <a:lstStyle/>
        <a:p>
          <a:pPr algn="ctr"/>
          <a:r>
            <a:rPr lang="fr-CA" b="1"/>
            <a:t>L’IA est inévitable</a:t>
          </a:r>
        </a:p>
      </dgm:t>
    </dgm:pt>
    <dgm:pt modelId="{9BEAAF58-07FE-4D12-AB14-D29D41639AF2}" type="parTrans" cxnId="{A0AD8D07-1CEA-4CB4-84E2-31186C2D2F38}">
      <dgm:prSet/>
      <dgm:spPr/>
      <dgm:t>
        <a:bodyPr/>
        <a:lstStyle/>
        <a:p>
          <a:endParaRPr lang="fr-CA"/>
        </a:p>
      </dgm:t>
    </dgm:pt>
    <dgm:pt modelId="{DF2ECDFD-7D92-439A-ABE6-9569D34AECBA}" type="sibTrans" cxnId="{A0AD8D07-1CEA-4CB4-84E2-31186C2D2F38}">
      <dgm:prSet/>
      <dgm:spPr/>
      <dgm:t>
        <a:bodyPr/>
        <a:lstStyle/>
        <a:p>
          <a:endParaRPr lang="fr-CA"/>
        </a:p>
      </dgm:t>
    </dgm:pt>
    <dgm:pt modelId="{82C6BAC9-5E23-4F99-B873-1006F6704874}">
      <dgm:prSet/>
      <dgm:spPr>
        <a:solidFill>
          <a:schemeClr val="bg2">
            <a:lumMod val="50000"/>
          </a:schemeClr>
        </a:solidFill>
      </dgm:spPr>
      <dgm:t>
        <a:bodyPr/>
        <a:lstStyle/>
        <a:p>
          <a:pPr algn="ctr"/>
          <a:r>
            <a:rPr lang="fr-CA" b="1"/>
            <a:t>L’IA permet de sauver du temps</a:t>
          </a:r>
        </a:p>
      </dgm:t>
    </dgm:pt>
    <dgm:pt modelId="{D3980497-CF5F-49DC-AB35-CCF650B2FED8}" type="parTrans" cxnId="{44FF55C4-3FE9-4FC3-9F4C-BD03341F6703}">
      <dgm:prSet/>
      <dgm:spPr/>
      <dgm:t>
        <a:bodyPr/>
        <a:lstStyle/>
        <a:p>
          <a:endParaRPr lang="fr-CA"/>
        </a:p>
      </dgm:t>
    </dgm:pt>
    <dgm:pt modelId="{11FEA1ED-FE69-4195-8C33-D894C07BD0A9}" type="sibTrans" cxnId="{44FF55C4-3FE9-4FC3-9F4C-BD03341F6703}">
      <dgm:prSet/>
      <dgm:spPr/>
      <dgm:t>
        <a:bodyPr/>
        <a:lstStyle/>
        <a:p>
          <a:endParaRPr lang="fr-CA"/>
        </a:p>
      </dgm:t>
    </dgm:pt>
    <dgm:pt modelId="{D0476657-B598-49EB-B628-78F5B790A09D}">
      <dgm:prSet/>
      <dgm:spPr>
        <a:solidFill>
          <a:schemeClr val="accent4">
            <a:lumMod val="75000"/>
          </a:schemeClr>
        </a:solidFill>
      </dgm:spPr>
      <dgm:t>
        <a:bodyPr/>
        <a:lstStyle/>
        <a:p>
          <a:pPr algn="ctr"/>
          <a:r>
            <a:rPr lang="fr-CA" b="1"/>
            <a:t>L’IA est plus neutre que l’humain</a:t>
          </a:r>
        </a:p>
      </dgm:t>
    </dgm:pt>
    <dgm:pt modelId="{8443F5A8-817C-4463-B649-434468167820}" type="parTrans" cxnId="{7A0F41A6-DF6E-4119-B919-EAD5922DC670}">
      <dgm:prSet/>
      <dgm:spPr/>
      <dgm:t>
        <a:bodyPr/>
        <a:lstStyle/>
        <a:p>
          <a:endParaRPr lang="fr-CA"/>
        </a:p>
      </dgm:t>
    </dgm:pt>
    <dgm:pt modelId="{8A6BF5C5-EDFB-4B4B-9FC1-69029B40A6D1}" type="sibTrans" cxnId="{7A0F41A6-DF6E-4119-B919-EAD5922DC670}">
      <dgm:prSet/>
      <dgm:spPr/>
      <dgm:t>
        <a:bodyPr/>
        <a:lstStyle/>
        <a:p>
          <a:endParaRPr lang="fr-CA"/>
        </a:p>
      </dgm:t>
    </dgm:pt>
    <dgm:pt modelId="{EE65E321-E2D5-4912-AC47-41334E4D8B2F}">
      <dgm:prSet/>
      <dgm:spPr>
        <a:solidFill>
          <a:schemeClr val="accent5">
            <a:lumMod val="75000"/>
          </a:schemeClr>
        </a:solidFill>
      </dgm:spPr>
      <dgm:t>
        <a:bodyPr/>
        <a:lstStyle/>
        <a:p>
          <a:pPr algn="ctr"/>
          <a:r>
            <a:rPr lang="fr-CA" b="1"/>
            <a:t>Les </a:t>
          </a:r>
          <a:r>
            <a:rPr lang="fr-CA" b="1" err="1"/>
            <a:t>étudiant</a:t>
          </a:r>
          <a:r>
            <a:rPr lang="fr-CA" b="1" err="1">
              <a:latin typeface="Calibri" panose="020F0502020204030204" pitchFamily="34" charset="0"/>
              <a:ea typeface="Calibri" panose="020F0502020204030204" pitchFamily="34" charset="0"/>
              <a:cs typeface="Calibri" panose="020F0502020204030204" pitchFamily="34" charset="0"/>
            </a:rPr>
            <a:t>·es</a:t>
          </a:r>
          <a:r>
            <a:rPr lang="fr-CA" b="1">
              <a:latin typeface="Calibri" panose="020F0502020204030204" pitchFamily="34" charset="0"/>
              <a:ea typeface="Calibri" panose="020F0502020204030204" pitchFamily="34" charset="0"/>
              <a:cs typeface="Calibri" panose="020F0502020204030204" pitchFamily="34" charset="0"/>
            </a:rPr>
            <a:t> sont </a:t>
          </a:r>
          <a:br>
            <a:rPr lang="fr-CA" b="1">
              <a:latin typeface="Calibri" panose="020F0502020204030204" pitchFamily="34" charset="0"/>
              <a:ea typeface="Calibri" panose="020F0502020204030204" pitchFamily="34" charset="0"/>
              <a:cs typeface="Calibri" panose="020F0502020204030204" pitchFamily="34" charset="0"/>
            </a:rPr>
          </a:br>
          <a:r>
            <a:rPr lang="fr-CA" b="1">
              <a:latin typeface="Calibri" panose="020F0502020204030204" pitchFamily="34" charset="0"/>
              <a:ea typeface="Calibri" panose="020F0502020204030204" pitchFamily="34" charset="0"/>
              <a:cs typeface="Calibri" panose="020F0502020204030204" pitchFamily="34" charset="0"/>
            </a:rPr>
            <a:t>à l’aise avec l’IA</a:t>
          </a:r>
          <a:endParaRPr lang="fr-CA" b="1"/>
        </a:p>
      </dgm:t>
    </dgm:pt>
    <dgm:pt modelId="{50D868EC-0173-459C-9B50-427AB5BEEA05}" type="parTrans" cxnId="{C04F1643-5B79-4172-9A26-4D5AE379ADAE}">
      <dgm:prSet/>
      <dgm:spPr/>
      <dgm:t>
        <a:bodyPr/>
        <a:lstStyle/>
        <a:p>
          <a:endParaRPr lang="fr-CA"/>
        </a:p>
      </dgm:t>
    </dgm:pt>
    <dgm:pt modelId="{AEFC4E1D-F6A8-4145-B86D-70B8BC5CFC7D}" type="sibTrans" cxnId="{C04F1643-5B79-4172-9A26-4D5AE379ADAE}">
      <dgm:prSet/>
      <dgm:spPr/>
      <dgm:t>
        <a:bodyPr/>
        <a:lstStyle/>
        <a:p>
          <a:endParaRPr lang="fr-CA"/>
        </a:p>
      </dgm:t>
    </dgm:pt>
    <dgm:pt modelId="{F8F0F163-9A8B-452C-A430-ADC81095A13B}">
      <dgm:prSet/>
      <dgm:spPr>
        <a:solidFill>
          <a:schemeClr val="accent6">
            <a:lumMod val="75000"/>
          </a:schemeClr>
        </a:solidFill>
      </dgm:spPr>
      <dgm:t>
        <a:bodyPr/>
        <a:lstStyle/>
        <a:p>
          <a:pPr algn="ctr"/>
          <a:r>
            <a:rPr lang="fr-CA" b="1"/>
            <a:t>L’IA permet d’innover sur le plan pédagogique</a:t>
          </a:r>
        </a:p>
      </dgm:t>
    </dgm:pt>
    <dgm:pt modelId="{5400C67D-0C4F-49AF-BB6E-4F6120580A10}" type="parTrans" cxnId="{3E35518B-5727-4921-867F-24BF768868A7}">
      <dgm:prSet/>
      <dgm:spPr/>
      <dgm:t>
        <a:bodyPr/>
        <a:lstStyle/>
        <a:p>
          <a:endParaRPr lang="fr-CA"/>
        </a:p>
      </dgm:t>
    </dgm:pt>
    <dgm:pt modelId="{A50D9BE5-8464-4445-A1F4-8F6E414D22AB}" type="sibTrans" cxnId="{3E35518B-5727-4921-867F-24BF768868A7}">
      <dgm:prSet/>
      <dgm:spPr/>
      <dgm:t>
        <a:bodyPr/>
        <a:lstStyle/>
        <a:p>
          <a:endParaRPr lang="fr-CA"/>
        </a:p>
      </dgm:t>
    </dgm:pt>
    <dgm:pt modelId="{9EC3FE52-F763-4AB9-976B-38767FC87C45}">
      <dgm:prSet/>
      <dgm:spPr>
        <a:solidFill>
          <a:schemeClr val="tx2">
            <a:lumMod val="75000"/>
          </a:schemeClr>
        </a:solidFill>
      </dgm:spPr>
      <dgm:t>
        <a:bodyPr/>
        <a:lstStyle/>
        <a:p>
          <a:pPr algn="ctr"/>
          <a:r>
            <a:rPr lang="fr-CA" b="1"/>
            <a:t>L’individu est responsable de faire un usage éthique de l’IA</a:t>
          </a:r>
        </a:p>
      </dgm:t>
    </dgm:pt>
    <dgm:pt modelId="{10DA3E06-7384-44C2-A799-3813A0BBD029}" type="parTrans" cxnId="{5ACD28D2-E091-406A-9A4F-A54BE2B4D55E}">
      <dgm:prSet/>
      <dgm:spPr/>
      <dgm:t>
        <a:bodyPr/>
        <a:lstStyle/>
        <a:p>
          <a:endParaRPr lang="fr-CA"/>
        </a:p>
      </dgm:t>
    </dgm:pt>
    <dgm:pt modelId="{B6F5F80A-05B1-4784-86F1-464759AAD4D5}" type="sibTrans" cxnId="{5ACD28D2-E091-406A-9A4F-A54BE2B4D55E}">
      <dgm:prSet/>
      <dgm:spPr/>
      <dgm:t>
        <a:bodyPr/>
        <a:lstStyle/>
        <a:p>
          <a:endParaRPr lang="fr-CA"/>
        </a:p>
      </dgm:t>
    </dgm:pt>
    <dgm:pt modelId="{C737BABB-B22B-47BA-817D-AD1138C14393}">
      <dgm:prSet/>
      <dgm:spPr>
        <a:solidFill>
          <a:schemeClr val="accent4">
            <a:lumMod val="75000"/>
          </a:schemeClr>
        </a:solidFill>
      </dgm:spPr>
      <dgm:t>
        <a:bodyPr/>
        <a:lstStyle/>
        <a:p>
          <a:pPr algn="l"/>
          <a:r>
            <a:rPr lang="fr-CA"/>
            <a:t>Les IA sont entrainées à partir de données massives. Ces jeux de données ne sont pas neutres. L’IA risque alors de reproduire des préjugés, stéréotypes et biais. </a:t>
          </a:r>
        </a:p>
      </dgm:t>
    </dgm:pt>
    <dgm:pt modelId="{5226167E-F3F8-4B10-90FC-AB81B5B0BBDB}" type="parTrans" cxnId="{7B99A648-28CF-4BF4-B75E-7964979A527D}">
      <dgm:prSet/>
      <dgm:spPr/>
      <dgm:t>
        <a:bodyPr/>
        <a:lstStyle/>
        <a:p>
          <a:endParaRPr lang="fr-CA"/>
        </a:p>
      </dgm:t>
    </dgm:pt>
    <dgm:pt modelId="{6728693E-AA8B-44BB-BA9C-52EF08AA3722}" type="sibTrans" cxnId="{7B99A648-28CF-4BF4-B75E-7964979A527D}">
      <dgm:prSet/>
      <dgm:spPr/>
      <dgm:t>
        <a:bodyPr/>
        <a:lstStyle/>
        <a:p>
          <a:endParaRPr lang="fr-CA"/>
        </a:p>
      </dgm:t>
    </dgm:pt>
    <dgm:pt modelId="{772D4A58-3E50-4379-9706-48885EC50D89}">
      <dgm:prSet/>
      <dgm:spPr>
        <a:solidFill>
          <a:schemeClr val="accent5">
            <a:lumMod val="75000"/>
          </a:schemeClr>
        </a:solidFill>
      </dgm:spPr>
      <dgm:t>
        <a:bodyPr/>
        <a:lstStyle/>
        <a:p>
          <a:pPr algn="l"/>
          <a:r>
            <a:rPr lang="fr-CA" dirty="0"/>
            <a:t>L’interaction avec une IA peut permettre d’éviter la gêne ou l’anxiété  à l’idée de parler avec l’</a:t>
          </a:r>
          <a:r>
            <a:rPr lang="fr-CA" dirty="0" err="1"/>
            <a:t>enseignan</a:t>
          </a:r>
          <a:r>
            <a:rPr lang="fr-CA" dirty="0" err="1">
              <a:latin typeface="Calibri" panose="020F0502020204030204" pitchFamily="34" charset="0"/>
              <a:ea typeface="Calibri" panose="020F0502020204030204" pitchFamily="34" charset="0"/>
              <a:cs typeface="Calibri" panose="020F0502020204030204" pitchFamily="34" charset="0"/>
            </a:rPr>
            <a:t>·t</a:t>
          </a:r>
          <a:r>
            <a:rPr lang="fr-CA" dirty="0" err="1"/>
            <a:t>e</a:t>
          </a:r>
          <a:r>
            <a:rPr lang="fr-CA" dirty="0"/>
            <a:t>, ou encore permettre d’obtenir une rétroaction en dehors des périodes de disponibilité. Toutefois, ces stratégies nuisent possiblement à  la personne étudiante à moyen et long terme. </a:t>
          </a:r>
        </a:p>
      </dgm:t>
    </dgm:pt>
    <dgm:pt modelId="{22D502EC-9710-4C0D-9EE3-6D73E0CE5E06}" type="parTrans" cxnId="{D30BB86A-5967-484B-8B9D-3C1EFB16FEE3}">
      <dgm:prSet/>
      <dgm:spPr/>
      <dgm:t>
        <a:bodyPr/>
        <a:lstStyle/>
        <a:p>
          <a:endParaRPr lang="fr-CA"/>
        </a:p>
      </dgm:t>
    </dgm:pt>
    <dgm:pt modelId="{0E213BBF-9BB4-4089-94AB-0A0396477D77}" type="sibTrans" cxnId="{D30BB86A-5967-484B-8B9D-3C1EFB16FEE3}">
      <dgm:prSet/>
      <dgm:spPr/>
      <dgm:t>
        <a:bodyPr/>
        <a:lstStyle/>
        <a:p>
          <a:endParaRPr lang="fr-CA"/>
        </a:p>
      </dgm:t>
    </dgm:pt>
    <dgm:pt modelId="{BE2387A3-BE26-43D0-96F7-776171F11459}">
      <dgm:prSet/>
      <dgm:spPr>
        <a:solidFill>
          <a:schemeClr val="tx2">
            <a:lumMod val="75000"/>
          </a:schemeClr>
        </a:solidFill>
      </dgm:spPr>
      <dgm:t>
        <a:bodyPr/>
        <a:lstStyle/>
        <a:p>
          <a:pPr algn="l"/>
          <a:r>
            <a:rPr lang="fr-CA"/>
            <a:t>Bien entendu, un jugement professionnel éclairé implique un regard éthique sur l’usage de l’IA. Toutefois, par la nature de l’IA, certains enjeux dépassent l’individu et doivent être considérés à l’échelle collective, institutionnelle et politique. </a:t>
          </a:r>
        </a:p>
      </dgm:t>
    </dgm:pt>
    <dgm:pt modelId="{4ED3FFFE-A156-48F9-BBDC-DF3CF032C481}" type="parTrans" cxnId="{7836D8F7-4F63-40A2-B0B9-A64806A2515C}">
      <dgm:prSet/>
      <dgm:spPr/>
      <dgm:t>
        <a:bodyPr/>
        <a:lstStyle/>
        <a:p>
          <a:endParaRPr lang="fr-CA"/>
        </a:p>
      </dgm:t>
    </dgm:pt>
    <dgm:pt modelId="{619689BD-781F-4392-A026-2237526F0317}" type="sibTrans" cxnId="{7836D8F7-4F63-40A2-B0B9-A64806A2515C}">
      <dgm:prSet/>
      <dgm:spPr/>
      <dgm:t>
        <a:bodyPr/>
        <a:lstStyle/>
        <a:p>
          <a:endParaRPr lang="fr-CA"/>
        </a:p>
      </dgm:t>
    </dgm:pt>
    <dgm:pt modelId="{595FDC7A-13F1-49B3-9C91-6B9C56D345B7}">
      <dgm:prSet/>
      <dgm:spPr>
        <a:solidFill>
          <a:schemeClr val="accent2">
            <a:lumMod val="75000"/>
          </a:schemeClr>
        </a:solidFill>
      </dgm:spPr>
      <dgm:t>
        <a:bodyPr/>
        <a:lstStyle/>
        <a:p>
          <a:pPr algn="l"/>
          <a:r>
            <a:rPr lang="fr-CA" dirty="0"/>
            <a:t>Certes, l’IA existe et se développe en dehors de notre contrôle individuel. Toutefois, son développement repose sur des choix politiques et institutionnels.</a:t>
          </a:r>
        </a:p>
      </dgm:t>
    </dgm:pt>
    <dgm:pt modelId="{7904D952-A443-4688-A034-8929319AB566}" type="parTrans" cxnId="{1A2210D3-2F67-4CCC-8CC5-A20C26F7F79A}">
      <dgm:prSet/>
      <dgm:spPr/>
      <dgm:t>
        <a:bodyPr/>
        <a:lstStyle/>
        <a:p>
          <a:endParaRPr lang="fr-CA"/>
        </a:p>
      </dgm:t>
    </dgm:pt>
    <dgm:pt modelId="{949CA1F6-09B1-4449-914F-4467518CE0D6}" type="sibTrans" cxnId="{1A2210D3-2F67-4CCC-8CC5-A20C26F7F79A}">
      <dgm:prSet/>
      <dgm:spPr/>
      <dgm:t>
        <a:bodyPr/>
        <a:lstStyle/>
        <a:p>
          <a:endParaRPr lang="fr-CA"/>
        </a:p>
      </dgm:t>
    </dgm:pt>
    <dgm:pt modelId="{78CFDEB0-E44A-417F-BB8F-13CF0542E2A1}">
      <dgm:prSet/>
      <dgm:spPr>
        <a:solidFill>
          <a:schemeClr val="bg2">
            <a:lumMod val="50000"/>
          </a:schemeClr>
        </a:solidFill>
      </dgm:spPr>
      <dgm:t>
        <a:bodyPr/>
        <a:lstStyle/>
        <a:p>
          <a:pPr algn="l"/>
          <a:r>
            <a:rPr lang="fr-CA"/>
            <a:t>Certes l’IA permet de réaliser un prétravail rapide, mais demande d’importantes démarches en amont et en aval. Les gains de temps risquent de plus d’engendrer un effet rebond</a:t>
          </a:r>
        </a:p>
      </dgm:t>
    </dgm:pt>
    <dgm:pt modelId="{1A8770E7-97F1-4C04-910E-951A64736480}" type="parTrans" cxnId="{3B3DBAC6-C259-4D9E-93DE-23EB9350FEF3}">
      <dgm:prSet/>
      <dgm:spPr/>
      <dgm:t>
        <a:bodyPr/>
        <a:lstStyle/>
        <a:p>
          <a:endParaRPr lang="fr-CA"/>
        </a:p>
      </dgm:t>
    </dgm:pt>
    <dgm:pt modelId="{352BB567-171C-45D9-BD97-134DB39D5A02}" type="sibTrans" cxnId="{3B3DBAC6-C259-4D9E-93DE-23EB9350FEF3}">
      <dgm:prSet/>
      <dgm:spPr/>
      <dgm:t>
        <a:bodyPr/>
        <a:lstStyle/>
        <a:p>
          <a:endParaRPr lang="fr-CA"/>
        </a:p>
      </dgm:t>
    </dgm:pt>
    <dgm:pt modelId="{795F8475-EDDB-46E4-B907-8EE4967EA89A}">
      <dgm:prSet/>
      <dgm:spPr>
        <a:solidFill>
          <a:schemeClr val="accent6">
            <a:lumMod val="75000"/>
          </a:schemeClr>
        </a:solidFill>
      </dgm:spPr>
      <dgm:t>
        <a:bodyPr/>
        <a:lstStyle/>
        <a:p>
          <a:pPr algn="l" rtl="0"/>
          <a:r>
            <a:rPr lang="fr-CA"/>
            <a:t>L’IA est une technologie assez récente pour être considérée comme innovante. La question est toutefois de savoir dans quelle mesure elle est pertinente. De plus, si par la </a:t>
          </a:r>
          <a:r>
            <a:rPr lang="fr-CA">
              <a:latin typeface="Calibri Light" panose="020F0302020204030204"/>
            </a:rPr>
            <a:t>forme, elle</a:t>
          </a:r>
          <a:r>
            <a:rPr lang="fr-CA"/>
            <a:t> est innovante, sur le contenu produit, elle se limite à reproduire plutôt que de créer.</a:t>
          </a:r>
        </a:p>
      </dgm:t>
    </dgm:pt>
    <dgm:pt modelId="{8D982D67-1331-4B31-B6B3-22F8C42ADE07}" type="sibTrans" cxnId="{5895922C-FE97-48EE-932F-F65D7F370F5A}">
      <dgm:prSet/>
      <dgm:spPr/>
      <dgm:t>
        <a:bodyPr/>
        <a:lstStyle/>
        <a:p>
          <a:endParaRPr lang="fr-CA"/>
        </a:p>
      </dgm:t>
    </dgm:pt>
    <dgm:pt modelId="{37EDDE0B-2D23-4F47-868A-B09D7A73BB00}" type="parTrans" cxnId="{5895922C-FE97-48EE-932F-F65D7F370F5A}">
      <dgm:prSet/>
      <dgm:spPr/>
      <dgm:t>
        <a:bodyPr/>
        <a:lstStyle/>
        <a:p>
          <a:endParaRPr lang="fr-CA"/>
        </a:p>
      </dgm:t>
    </dgm:pt>
    <dgm:pt modelId="{BCEA4319-6BCD-4298-B954-330572A400A2}" type="pres">
      <dgm:prSet presAssocID="{FDAB2AAC-976F-4C43-9DD4-E7EFDC0E632F}" presName="diagram" presStyleCnt="0">
        <dgm:presLayoutVars>
          <dgm:dir/>
          <dgm:resizeHandles val="exact"/>
        </dgm:presLayoutVars>
      </dgm:prSet>
      <dgm:spPr/>
    </dgm:pt>
    <dgm:pt modelId="{09D19944-7229-4749-9D0D-50A20E80F8E9}" type="pres">
      <dgm:prSet presAssocID="{3231510D-C04C-4A58-A519-648AD725DDEA}" presName="node" presStyleLbl="node1" presStyleIdx="0" presStyleCnt="6">
        <dgm:presLayoutVars>
          <dgm:bulletEnabled val="1"/>
        </dgm:presLayoutVars>
      </dgm:prSet>
      <dgm:spPr/>
    </dgm:pt>
    <dgm:pt modelId="{7BA12AE3-F06E-4EFE-A1FF-81F6A430D8DF}" type="pres">
      <dgm:prSet presAssocID="{DF2ECDFD-7D92-439A-ABE6-9569D34AECBA}" presName="sibTrans" presStyleCnt="0"/>
      <dgm:spPr/>
    </dgm:pt>
    <dgm:pt modelId="{6C30B462-1F3E-4374-8C10-782BC663C5DE}" type="pres">
      <dgm:prSet presAssocID="{82C6BAC9-5E23-4F99-B873-1006F6704874}" presName="node" presStyleLbl="node1" presStyleIdx="1" presStyleCnt="6">
        <dgm:presLayoutVars>
          <dgm:bulletEnabled val="1"/>
        </dgm:presLayoutVars>
      </dgm:prSet>
      <dgm:spPr/>
    </dgm:pt>
    <dgm:pt modelId="{F876B3F4-1E3D-4314-8E43-70DC51437A28}" type="pres">
      <dgm:prSet presAssocID="{11FEA1ED-FE69-4195-8C33-D894C07BD0A9}" presName="sibTrans" presStyleCnt="0"/>
      <dgm:spPr/>
    </dgm:pt>
    <dgm:pt modelId="{04A53F15-68F6-4081-B5D9-036DCE879451}" type="pres">
      <dgm:prSet presAssocID="{D0476657-B598-49EB-B628-78F5B790A09D}" presName="node" presStyleLbl="node1" presStyleIdx="2" presStyleCnt="6">
        <dgm:presLayoutVars>
          <dgm:bulletEnabled val="1"/>
        </dgm:presLayoutVars>
      </dgm:prSet>
      <dgm:spPr/>
    </dgm:pt>
    <dgm:pt modelId="{7EF55EBE-FAB3-4F79-899B-D0A115DD62F9}" type="pres">
      <dgm:prSet presAssocID="{8A6BF5C5-EDFB-4B4B-9FC1-69029B40A6D1}" presName="sibTrans" presStyleCnt="0"/>
      <dgm:spPr/>
    </dgm:pt>
    <dgm:pt modelId="{BBA17A93-A14F-43C9-95FF-CB7548FE778F}" type="pres">
      <dgm:prSet presAssocID="{EE65E321-E2D5-4912-AC47-41334E4D8B2F}" presName="node" presStyleLbl="node1" presStyleIdx="3" presStyleCnt="6">
        <dgm:presLayoutVars>
          <dgm:bulletEnabled val="1"/>
        </dgm:presLayoutVars>
      </dgm:prSet>
      <dgm:spPr/>
    </dgm:pt>
    <dgm:pt modelId="{F0069F5A-D507-4418-AE4C-B4B593159A93}" type="pres">
      <dgm:prSet presAssocID="{AEFC4E1D-F6A8-4145-B86D-70B8BC5CFC7D}" presName="sibTrans" presStyleCnt="0"/>
      <dgm:spPr/>
    </dgm:pt>
    <dgm:pt modelId="{3BDB3917-9B8A-4D39-AFB0-B3810F1A7067}" type="pres">
      <dgm:prSet presAssocID="{F8F0F163-9A8B-452C-A430-ADC81095A13B}" presName="node" presStyleLbl="node1" presStyleIdx="4" presStyleCnt="6">
        <dgm:presLayoutVars>
          <dgm:bulletEnabled val="1"/>
        </dgm:presLayoutVars>
      </dgm:prSet>
      <dgm:spPr/>
    </dgm:pt>
    <dgm:pt modelId="{71AA3305-897B-41B9-94E7-8AFA65035D0C}" type="pres">
      <dgm:prSet presAssocID="{A50D9BE5-8464-4445-A1F4-8F6E414D22AB}" presName="sibTrans" presStyleCnt="0"/>
      <dgm:spPr/>
    </dgm:pt>
    <dgm:pt modelId="{5263C224-EC70-46F2-8AEE-B461FA7B2A07}" type="pres">
      <dgm:prSet presAssocID="{9EC3FE52-F763-4AB9-976B-38767FC87C45}" presName="node" presStyleLbl="node1" presStyleIdx="5" presStyleCnt="6">
        <dgm:presLayoutVars>
          <dgm:bulletEnabled val="1"/>
        </dgm:presLayoutVars>
      </dgm:prSet>
      <dgm:spPr/>
    </dgm:pt>
  </dgm:ptLst>
  <dgm:cxnLst>
    <dgm:cxn modelId="{9015B604-294E-4378-8976-F96A64CFD799}" type="presOf" srcId="{F8F0F163-9A8B-452C-A430-ADC81095A13B}" destId="{3BDB3917-9B8A-4D39-AFB0-B3810F1A7067}" srcOrd="0" destOrd="0" presId="urn:microsoft.com/office/officeart/2005/8/layout/default"/>
    <dgm:cxn modelId="{DDAAE804-1767-4AFA-9BDF-033D9CC23249}" type="presOf" srcId="{EE65E321-E2D5-4912-AC47-41334E4D8B2F}" destId="{BBA17A93-A14F-43C9-95FF-CB7548FE778F}" srcOrd="0" destOrd="0" presId="urn:microsoft.com/office/officeart/2005/8/layout/default"/>
    <dgm:cxn modelId="{A0AD8D07-1CEA-4CB4-84E2-31186C2D2F38}" srcId="{FDAB2AAC-976F-4C43-9DD4-E7EFDC0E632F}" destId="{3231510D-C04C-4A58-A519-648AD725DDEA}" srcOrd="0" destOrd="0" parTransId="{9BEAAF58-07FE-4D12-AB14-D29D41639AF2}" sibTransId="{DF2ECDFD-7D92-439A-ABE6-9569D34AECBA}"/>
    <dgm:cxn modelId="{F556F119-7575-4223-93A4-6F7D5A5F3259}" type="presOf" srcId="{595FDC7A-13F1-49B3-9C91-6B9C56D345B7}" destId="{09D19944-7229-4749-9D0D-50A20E80F8E9}" srcOrd="0" destOrd="1" presId="urn:microsoft.com/office/officeart/2005/8/layout/default"/>
    <dgm:cxn modelId="{5895922C-FE97-48EE-932F-F65D7F370F5A}" srcId="{F8F0F163-9A8B-452C-A430-ADC81095A13B}" destId="{795F8475-EDDB-46E4-B907-8EE4967EA89A}" srcOrd="0" destOrd="0" parTransId="{37EDDE0B-2D23-4F47-868A-B09D7A73BB00}" sibTransId="{8D982D67-1331-4B31-B6B3-22F8C42ADE07}"/>
    <dgm:cxn modelId="{865CFD61-DC0B-478D-9F4C-B7B7B88E047A}" type="presOf" srcId="{795F8475-EDDB-46E4-B907-8EE4967EA89A}" destId="{3BDB3917-9B8A-4D39-AFB0-B3810F1A7067}" srcOrd="0" destOrd="1" presId="urn:microsoft.com/office/officeart/2005/8/layout/default"/>
    <dgm:cxn modelId="{C04F1643-5B79-4172-9A26-4D5AE379ADAE}" srcId="{FDAB2AAC-976F-4C43-9DD4-E7EFDC0E632F}" destId="{EE65E321-E2D5-4912-AC47-41334E4D8B2F}" srcOrd="3" destOrd="0" parTransId="{50D868EC-0173-459C-9B50-427AB5BEEA05}" sibTransId="{AEFC4E1D-F6A8-4145-B86D-70B8BC5CFC7D}"/>
    <dgm:cxn modelId="{7B99A648-28CF-4BF4-B75E-7964979A527D}" srcId="{D0476657-B598-49EB-B628-78F5B790A09D}" destId="{C737BABB-B22B-47BA-817D-AD1138C14393}" srcOrd="0" destOrd="0" parTransId="{5226167E-F3F8-4B10-90FC-AB81B5B0BBDB}" sibTransId="{6728693E-AA8B-44BB-BA9C-52EF08AA3722}"/>
    <dgm:cxn modelId="{D30BB86A-5967-484B-8B9D-3C1EFB16FEE3}" srcId="{EE65E321-E2D5-4912-AC47-41334E4D8B2F}" destId="{772D4A58-3E50-4379-9706-48885EC50D89}" srcOrd="0" destOrd="0" parTransId="{22D502EC-9710-4C0D-9EE3-6D73E0CE5E06}" sibTransId="{0E213BBF-9BB4-4089-94AB-0A0396477D77}"/>
    <dgm:cxn modelId="{2C703570-65CD-4EFB-8014-83AC77D45E27}" type="presOf" srcId="{9EC3FE52-F763-4AB9-976B-38767FC87C45}" destId="{5263C224-EC70-46F2-8AEE-B461FA7B2A07}" srcOrd="0" destOrd="0" presId="urn:microsoft.com/office/officeart/2005/8/layout/default"/>
    <dgm:cxn modelId="{2634987F-E06D-49ED-856F-461302D9AF1A}" type="presOf" srcId="{C737BABB-B22B-47BA-817D-AD1138C14393}" destId="{04A53F15-68F6-4081-B5D9-036DCE879451}" srcOrd="0" destOrd="1" presId="urn:microsoft.com/office/officeart/2005/8/layout/default"/>
    <dgm:cxn modelId="{0856A282-CF79-4673-85F4-D25C75432B48}" type="presOf" srcId="{82C6BAC9-5E23-4F99-B873-1006F6704874}" destId="{6C30B462-1F3E-4374-8C10-782BC663C5DE}" srcOrd="0" destOrd="0" presId="urn:microsoft.com/office/officeart/2005/8/layout/default"/>
    <dgm:cxn modelId="{D2D9DA85-E40D-447A-AE53-8217B2F4BCD6}" type="presOf" srcId="{78CFDEB0-E44A-417F-BB8F-13CF0542E2A1}" destId="{6C30B462-1F3E-4374-8C10-782BC663C5DE}" srcOrd="0" destOrd="1" presId="urn:microsoft.com/office/officeart/2005/8/layout/default"/>
    <dgm:cxn modelId="{3E35518B-5727-4921-867F-24BF768868A7}" srcId="{FDAB2AAC-976F-4C43-9DD4-E7EFDC0E632F}" destId="{F8F0F163-9A8B-452C-A430-ADC81095A13B}" srcOrd="4" destOrd="0" parTransId="{5400C67D-0C4F-49AF-BB6E-4F6120580A10}" sibTransId="{A50D9BE5-8464-4445-A1F4-8F6E414D22AB}"/>
    <dgm:cxn modelId="{293A5190-3951-414B-8D0B-E840BF67EB33}" type="presOf" srcId="{BE2387A3-BE26-43D0-96F7-776171F11459}" destId="{5263C224-EC70-46F2-8AEE-B461FA7B2A07}" srcOrd="0" destOrd="1" presId="urn:microsoft.com/office/officeart/2005/8/layout/default"/>
    <dgm:cxn modelId="{7A0F41A6-DF6E-4119-B919-EAD5922DC670}" srcId="{FDAB2AAC-976F-4C43-9DD4-E7EFDC0E632F}" destId="{D0476657-B598-49EB-B628-78F5B790A09D}" srcOrd="2" destOrd="0" parTransId="{8443F5A8-817C-4463-B649-434468167820}" sibTransId="{8A6BF5C5-EDFB-4B4B-9FC1-69029B40A6D1}"/>
    <dgm:cxn modelId="{0DDEF7AC-51AB-487D-AE4D-5FE0B2FD2234}" type="presOf" srcId="{3231510D-C04C-4A58-A519-648AD725DDEA}" destId="{09D19944-7229-4749-9D0D-50A20E80F8E9}" srcOrd="0" destOrd="0" presId="urn:microsoft.com/office/officeart/2005/8/layout/default"/>
    <dgm:cxn modelId="{44FF55C4-3FE9-4FC3-9F4C-BD03341F6703}" srcId="{FDAB2AAC-976F-4C43-9DD4-E7EFDC0E632F}" destId="{82C6BAC9-5E23-4F99-B873-1006F6704874}" srcOrd="1" destOrd="0" parTransId="{D3980497-CF5F-49DC-AB35-CCF650B2FED8}" sibTransId="{11FEA1ED-FE69-4195-8C33-D894C07BD0A9}"/>
    <dgm:cxn modelId="{3B3DBAC6-C259-4D9E-93DE-23EB9350FEF3}" srcId="{82C6BAC9-5E23-4F99-B873-1006F6704874}" destId="{78CFDEB0-E44A-417F-BB8F-13CF0542E2A1}" srcOrd="0" destOrd="0" parTransId="{1A8770E7-97F1-4C04-910E-951A64736480}" sibTransId="{352BB567-171C-45D9-BD97-134DB39D5A02}"/>
    <dgm:cxn modelId="{5ACD28D2-E091-406A-9A4F-A54BE2B4D55E}" srcId="{FDAB2AAC-976F-4C43-9DD4-E7EFDC0E632F}" destId="{9EC3FE52-F763-4AB9-976B-38767FC87C45}" srcOrd="5" destOrd="0" parTransId="{10DA3E06-7384-44C2-A799-3813A0BBD029}" sibTransId="{B6F5F80A-05B1-4784-86F1-464759AAD4D5}"/>
    <dgm:cxn modelId="{1A2210D3-2F67-4CCC-8CC5-A20C26F7F79A}" srcId="{3231510D-C04C-4A58-A519-648AD725DDEA}" destId="{595FDC7A-13F1-49B3-9C91-6B9C56D345B7}" srcOrd="0" destOrd="0" parTransId="{7904D952-A443-4688-A034-8929319AB566}" sibTransId="{949CA1F6-09B1-4449-914F-4467518CE0D6}"/>
    <dgm:cxn modelId="{F19E95D8-1C6D-4A3E-A4A3-A5F171327F42}" type="presOf" srcId="{772D4A58-3E50-4379-9706-48885EC50D89}" destId="{BBA17A93-A14F-43C9-95FF-CB7548FE778F}" srcOrd="0" destOrd="1" presId="urn:microsoft.com/office/officeart/2005/8/layout/default"/>
    <dgm:cxn modelId="{C9EFEEE9-3B62-41FE-B08E-585B83E3D3F4}" type="presOf" srcId="{D0476657-B598-49EB-B628-78F5B790A09D}" destId="{04A53F15-68F6-4081-B5D9-036DCE879451}" srcOrd="0" destOrd="0" presId="urn:microsoft.com/office/officeart/2005/8/layout/default"/>
    <dgm:cxn modelId="{7836D8F7-4F63-40A2-B0B9-A64806A2515C}" srcId="{9EC3FE52-F763-4AB9-976B-38767FC87C45}" destId="{BE2387A3-BE26-43D0-96F7-776171F11459}" srcOrd="0" destOrd="0" parTransId="{4ED3FFFE-A156-48F9-BBDC-DF3CF032C481}" sibTransId="{619689BD-781F-4392-A026-2237526F0317}"/>
    <dgm:cxn modelId="{3DF6F1F7-7A75-40F4-BB13-7D51B0B2C91C}" type="presOf" srcId="{FDAB2AAC-976F-4C43-9DD4-E7EFDC0E632F}" destId="{BCEA4319-6BCD-4298-B954-330572A400A2}" srcOrd="0" destOrd="0" presId="urn:microsoft.com/office/officeart/2005/8/layout/default"/>
    <dgm:cxn modelId="{CA1F6630-8A3D-4AE6-86B8-81069225941C}" type="presParOf" srcId="{BCEA4319-6BCD-4298-B954-330572A400A2}" destId="{09D19944-7229-4749-9D0D-50A20E80F8E9}" srcOrd="0" destOrd="0" presId="urn:microsoft.com/office/officeart/2005/8/layout/default"/>
    <dgm:cxn modelId="{90865F00-91D8-495B-BE44-4EBA7BBAA01B}" type="presParOf" srcId="{BCEA4319-6BCD-4298-B954-330572A400A2}" destId="{7BA12AE3-F06E-4EFE-A1FF-81F6A430D8DF}" srcOrd="1" destOrd="0" presId="urn:microsoft.com/office/officeart/2005/8/layout/default"/>
    <dgm:cxn modelId="{D9EC0C68-EDF9-4B0C-A123-1EBE65479A33}" type="presParOf" srcId="{BCEA4319-6BCD-4298-B954-330572A400A2}" destId="{6C30B462-1F3E-4374-8C10-782BC663C5DE}" srcOrd="2" destOrd="0" presId="urn:microsoft.com/office/officeart/2005/8/layout/default"/>
    <dgm:cxn modelId="{814A49C3-BAF8-4479-94C5-E9F641022E8C}" type="presParOf" srcId="{BCEA4319-6BCD-4298-B954-330572A400A2}" destId="{F876B3F4-1E3D-4314-8E43-70DC51437A28}" srcOrd="3" destOrd="0" presId="urn:microsoft.com/office/officeart/2005/8/layout/default"/>
    <dgm:cxn modelId="{44B196E2-A557-4227-B78D-64039D615E3B}" type="presParOf" srcId="{BCEA4319-6BCD-4298-B954-330572A400A2}" destId="{04A53F15-68F6-4081-B5D9-036DCE879451}" srcOrd="4" destOrd="0" presId="urn:microsoft.com/office/officeart/2005/8/layout/default"/>
    <dgm:cxn modelId="{A03A799D-0D80-4CA0-B903-E6B63CF0D272}" type="presParOf" srcId="{BCEA4319-6BCD-4298-B954-330572A400A2}" destId="{7EF55EBE-FAB3-4F79-899B-D0A115DD62F9}" srcOrd="5" destOrd="0" presId="urn:microsoft.com/office/officeart/2005/8/layout/default"/>
    <dgm:cxn modelId="{04067C7A-1AA5-43FB-BB6F-E46FD6FCF341}" type="presParOf" srcId="{BCEA4319-6BCD-4298-B954-330572A400A2}" destId="{BBA17A93-A14F-43C9-95FF-CB7548FE778F}" srcOrd="6" destOrd="0" presId="urn:microsoft.com/office/officeart/2005/8/layout/default"/>
    <dgm:cxn modelId="{13002926-6047-42B7-9A2C-3B311DDB2C1C}" type="presParOf" srcId="{BCEA4319-6BCD-4298-B954-330572A400A2}" destId="{F0069F5A-D507-4418-AE4C-B4B593159A93}" srcOrd="7" destOrd="0" presId="urn:microsoft.com/office/officeart/2005/8/layout/default"/>
    <dgm:cxn modelId="{905034F0-93F1-4FD9-ACA9-DAF680A944E3}" type="presParOf" srcId="{BCEA4319-6BCD-4298-B954-330572A400A2}" destId="{3BDB3917-9B8A-4D39-AFB0-B3810F1A7067}" srcOrd="8" destOrd="0" presId="urn:microsoft.com/office/officeart/2005/8/layout/default"/>
    <dgm:cxn modelId="{809959CE-9A96-4079-AF56-58760BE33768}" type="presParOf" srcId="{BCEA4319-6BCD-4298-B954-330572A400A2}" destId="{71AA3305-897B-41B9-94E7-8AFA65035D0C}" srcOrd="9" destOrd="0" presId="urn:microsoft.com/office/officeart/2005/8/layout/default"/>
    <dgm:cxn modelId="{BCC118E7-0BDA-4BD2-8A77-D2DAE3FAEBF3}" type="presParOf" srcId="{BCEA4319-6BCD-4298-B954-330572A400A2}" destId="{5263C224-EC70-46F2-8AEE-B461FA7B2A07}" srcOrd="1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44A29D-EDA3-4634-A61C-761008561A3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9C5E68FF-E292-4B29-9C81-EC9636009C0A}">
      <dgm:prSet custT="1"/>
      <dgm:spPr/>
      <dgm:t>
        <a:bodyPr/>
        <a:lstStyle/>
        <a:p>
          <a:r>
            <a:rPr lang="fr-CA" sz="1800" dirty="0"/>
            <a:t>Structure collaborative de concertation nationale impliquant les acteur-</a:t>
          </a:r>
          <a:r>
            <a:rPr lang="fr-CA" sz="1800" dirty="0" err="1"/>
            <a:t>trices</a:t>
          </a:r>
          <a:r>
            <a:rPr lang="fr-CA" sz="1800" dirty="0"/>
            <a:t> de l’Enseignement supérieur.</a:t>
          </a:r>
          <a:endParaRPr lang="en-US" sz="1800" dirty="0"/>
        </a:p>
      </dgm:t>
    </dgm:pt>
    <dgm:pt modelId="{02BB7B9D-7542-4E2E-806F-3AC387C83CBA}" type="parTrans" cxnId="{885795A1-96C9-432A-81C6-8EFA1CE248FD}">
      <dgm:prSet/>
      <dgm:spPr/>
      <dgm:t>
        <a:bodyPr/>
        <a:lstStyle/>
        <a:p>
          <a:endParaRPr lang="en-US" sz="2000"/>
        </a:p>
      </dgm:t>
    </dgm:pt>
    <dgm:pt modelId="{64C76B5C-8E36-4F72-9331-195AE08CDF24}" type="sibTrans" cxnId="{885795A1-96C9-432A-81C6-8EFA1CE248FD}">
      <dgm:prSet custT="1"/>
      <dgm:spPr/>
      <dgm:t>
        <a:bodyPr/>
        <a:lstStyle/>
        <a:p>
          <a:endParaRPr lang="en-US" sz="600"/>
        </a:p>
      </dgm:t>
    </dgm:pt>
    <dgm:pt modelId="{6C7A3335-8008-4B5E-91A7-72949A0E6B2C}">
      <dgm:prSet custT="1"/>
      <dgm:spPr/>
      <dgm:t>
        <a:bodyPr/>
        <a:lstStyle/>
        <a:p>
          <a:r>
            <a:rPr lang="fr-CA" sz="1800" dirty="0"/>
            <a:t>Élaboration d’un cadre de gouvernance</a:t>
          </a:r>
          <a:endParaRPr lang="en-US" sz="1800" dirty="0"/>
        </a:p>
      </dgm:t>
    </dgm:pt>
    <dgm:pt modelId="{4CF14650-03C6-41C5-AD05-DD70593D80C9}" type="parTrans" cxnId="{F1163AD7-C670-4743-9C31-A0BB9DDBA5A3}">
      <dgm:prSet/>
      <dgm:spPr/>
      <dgm:t>
        <a:bodyPr/>
        <a:lstStyle/>
        <a:p>
          <a:endParaRPr lang="en-US" sz="2000"/>
        </a:p>
      </dgm:t>
    </dgm:pt>
    <dgm:pt modelId="{BE35C931-BB45-4B16-93A9-40A75D37B06F}" type="sibTrans" cxnId="{F1163AD7-C670-4743-9C31-A0BB9DDBA5A3}">
      <dgm:prSet custT="1"/>
      <dgm:spPr/>
      <dgm:t>
        <a:bodyPr/>
        <a:lstStyle/>
        <a:p>
          <a:endParaRPr lang="en-US" sz="600"/>
        </a:p>
      </dgm:t>
    </dgm:pt>
    <dgm:pt modelId="{52374EE8-B81B-4D44-862B-1BAEF2ACC239}">
      <dgm:prSet custT="1"/>
      <dgm:spPr/>
      <dgm:t>
        <a:bodyPr/>
        <a:lstStyle/>
        <a:p>
          <a:r>
            <a:rPr lang="fr-CA" sz="1800" dirty="0"/>
            <a:t>Alignement pédagogique</a:t>
          </a:r>
          <a:endParaRPr lang="en-US" sz="1800" dirty="0"/>
        </a:p>
      </dgm:t>
    </dgm:pt>
    <dgm:pt modelId="{8736F12A-BC5C-4DDD-9032-A99332E7072F}" type="parTrans" cxnId="{1EEBC7C8-7668-445E-9C26-3B54BA6FB341}">
      <dgm:prSet/>
      <dgm:spPr/>
      <dgm:t>
        <a:bodyPr/>
        <a:lstStyle/>
        <a:p>
          <a:endParaRPr lang="en-US" sz="2000"/>
        </a:p>
      </dgm:t>
    </dgm:pt>
    <dgm:pt modelId="{49C23DB0-0842-44AC-9459-20C6F1F4DDA1}" type="sibTrans" cxnId="{1EEBC7C8-7668-445E-9C26-3B54BA6FB341}">
      <dgm:prSet custT="1"/>
      <dgm:spPr/>
      <dgm:t>
        <a:bodyPr/>
        <a:lstStyle/>
        <a:p>
          <a:endParaRPr lang="en-US" sz="600"/>
        </a:p>
      </dgm:t>
    </dgm:pt>
    <dgm:pt modelId="{81BF16E0-A77B-4192-929E-6807EDB25A29}">
      <dgm:prSet custT="1"/>
      <dgm:spPr/>
      <dgm:t>
        <a:bodyPr/>
        <a:lstStyle/>
        <a:p>
          <a:r>
            <a:rPr lang="fr-CA" sz="1800" dirty="0"/>
            <a:t>Usage raisonné et éthiquement responsable</a:t>
          </a:r>
          <a:endParaRPr lang="en-US" sz="1800" dirty="0"/>
        </a:p>
      </dgm:t>
    </dgm:pt>
    <dgm:pt modelId="{82559CF9-F4CB-4E68-8EBA-36AD3DA593E6}" type="parTrans" cxnId="{B3A830F3-EF09-438E-BBE8-B80FB057CB59}">
      <dgm:prSet/>
      <dgm:spPr/>
      <dgm:t>
        <a:bodyPr/>
        <a:lstStyle/>
        <a:p>
          <a:endParaRPr lang="en-US" sz="2000"/>
        </a:p>
      </dgm:t>
    </dgm:pt>
    <dgm:pt modelId="{805F89BE-4D60-49A6-B8A9-05D228B33737}" type="sibTrans" cxnId="{B3A830F3-EF09-438E-BBE8-B80FB057CB59}">
      <dgm:prSet custT="1"/>
      <dgm:spPr/>
      <dgm:t>
        <a:bodyPr/>
        <a:lstStyle/>
        <a:p>
          <a:endParaRPr lang="en-US" sz="600"/>
        </a:p>
      </dgm:t>
    </dgm:pt>
    <dgm:pt modelId="{28CFB9AD-F3D9-4B9F-818C-9038CB22BE1E}">
      <dgm:prSet custT="1"/>
      <dgm:spPr/>
      <dgm:t>
        <a:bodyPr/>
        <a:lstStyle/>
        <a:p>
          <a:r>
            <a:rPr lang="fr-CA" sz="1800" dirty="0"/>
            <a:t>Autonomie professionnelle et liberté académique</a:t>
          </a:r>
          <a:endParaRPr lang="en-US" sz="1800" dirty="0"/>
        </a:p>
      </dgm:t>
    </dgm:pt>
    <dgm:pt modelId="{D8CD7790-CF72-416A-8ADB-D3937258E39F}" type="parTrans" cxnId="{6C36312D-454E-48BA-B5A7-B378922C8FA1}">
      <dgm:prSet/>
      <dgm:spPr/>
      <dgm:t>
        <a:bodyPr/>
        <a:lstStyle/>
        <a:p>
          <a:endParaRPr lang="en-US" sz="2000"/>
        </a:p>
      </dgm:t>
    </dgm:pt>
    <dgm:pt modelId="{F6592D63-1E21-44E0-A285-26F5C5AB3662}" type="sibTrans" cxnId="{6C36312D-454E-48BA-B5A7-B378922C8FA1}">
      <dgm:prSet custT="1"/>
      <dgm:spPr/>
      <dgm:t>
        <a:bodyPr/>
        <a:lstStyle/>
        <a:p>
          <a:endParaRPr lang="en-US" sz="600"/>
        </a:p>
      </dgm:t>
    </dgm:pt>
    <dgm:pt modelId="{47AD0F24-C1B7-4510-A8AB-DC39CE33F7CD}">
      <dgm:prSet custT="1"/>
      <dgm:spPr/>
      <dgm:t>
        <a:bodyPr/>
        <a:lstStyle/>
        <a:p>
          <a:r>
            <a:rPr lang="fr-CA" sz="1800" dirty="0"/>
            <a:t>Intégrité académique</a:t>
          </a:r>
          <a:endParaRPr lang="en-US" sz="1800" dirty="0"/>
        </a:p>
      </dgm:t>
    </dgm:pt>
    <dgm:pt modelId="{C873FC56-F264-4C0F-9059-8BBC7B340B40}" type="parTrans" cxnId="{EED9FB32-E20D-4BCB-BDBC-D67B8589F366}">
      <dgm:prSet/>
      <dgm:spPr/>
      <dgm:t>
        <a:bodyPr/>
        <a:lstStyle/>
        <a:p>
          <a:endParaRPr lang="en-US" sz="2000"/>
        </a:p>
      </dgm:t>
    </dgm:pt>
    <dgm:pt modelId="{A7052275-50AF-48E6-B28E-0A6994D0B70B}" type="sibTrans" cxnId="{EED9FB32-E20D-4BCB-BDBC-D67B8589F366}">
      <dgm:prSet/>
      <dgm:spPr/>
      <dgm:t>
        <a:bodyPr/>
        <a:lstStyle/>
        <a:p>
          <a:endParaRPr lang="en-US" sz="2000"/>
        </a:p>
      </dgm:t>
    </dgm:pt>
    <dgm:pt modelId="{04C0C095-866D-47CE-A3CB-264F256C648B}" type="pres">
      <dgm:prSet presAssocID="{9944A29D-EDA3-4634-A61C-761008561A3D}" presName="hierChild1" presStyleCnt="0">
        <dgm:presLayoutVars>
          <dgm:orgChart val="1"/>
          <dgm:chPref val="1"/>
          <dgm:dir/>
          <dgm:animOne val="branch"/>
          <dgm:animLvl val="lvl"/>
          <dgm:resizeHandles/>
        </dgm:presLayoutVars>
      </dgm:prSet>
      <dgm:spPr/>
    </dgm:pt>
    <dgm:pt modelId="{6CC2A5E6-ADC0-4C59-9915-4EDF85664D04}" type="pres">
      <dgm:prSet presAssocID="{9C5E68FF-E292-4B29-9C81-EC9636009C0A}" presName="hierRoot1" presStyleCnt="0">
        <dgm:presLayoutVars>
          <dgm:hierBranch val="init"/>
        </dgm:presLayoutVars>
      </dgm:prSet>
      <dgm:spPr/>
    </dgm:pt>
    <dgm:pt modelId="{28BAD931-26AC-46F5-846C-8D1E2E8D5D5D}" type="pres">
      <dgm:prSet presAssocID="{9C5E68FF-E292-4B29-9C81-EC9636009C0A}" presName="rootComposite1" presStyleCnt="0"/>
      <dgm:spPr/>
    </dgm:pt>
    <dgm:pt modelId="{4503BB79-ABF6-4B80-BA7F-FF6B6FAB5314}" type="pres">
      <dgm:prSet presAssocID="{9C5E68FF-E292-4B29-9C81-EC9636009C0A}" presName="rootText1" presStyleLbl="node0" presStyleIdx="0" presStyleCnt="2" custScaleY="165186">
        <dgm:presLayoutVars>
          <dgm:chPref val="3"/>
        </dgm:presLayoutVars>
      </dgm:prSet>
      <dgm:spPr/>
    </dgm:pt>
    <dgm:pt modelId="{BC7FE035-8919-47D0-9464-A0D2BBCF242E}" type="pres">
      <dgm:prSet presAssocID="{9C5E68FF-E292-4B29-9C81-EC9636009C0A}" presName="rootConnector1" presStyleLbl="node1" presStyleIdx="0" presStyleCnt="0"/>
      <dgm:spPr/>
    </dgm:pt>
    <dgm:pt modelId="{37780CF6-E9C6-48EC-8B9E-5391FDF2F329}" type="pres">
      <dgm:prSet presAssocID="{9C5E68FF-E292-4B29-9C81-EC9636009C0A}" presName="hierChild2" presStyleCnt="0"/>
      <dgm:spPr/>
    </dgm:pt>
    <dgm:pt modelId="{219BB5F8-CE32-41F0-9D8E-039772DC887F}" type="pres">
      <dgm:prSet presAssocID="{9C5E68FF-E292-4B29-9C81-EC9636009C0A}" presName="hierChild3" presStyleCnt="0"/>
      <dgm:spPr/>
    </dgm:pt>
    <dgm:pt modelId="{2A216BD7-2387-421F-A62F-1D108949FE99}" type="pres">
      <dgm:prSet presAssocID="{6C7A3335-8008-4B5E-91A7-72949A0E6B2C}" presName="hierRoot1" presStyleCnt="0">
        <dgm:presLayoutVars>
          <dgm:hierBranch val="init"/>
        </dgm:presLayoutVars>
      </dgm:prSet>
      <dgm:spPr/>
    </dgm:pt>
    <dgm:pt modelId="{82A270EC-801C-43F2-9D16-1C41DB99B65B}" type="pres">
      <dgm:prSet presAssocID="{6C7A3335-8008-4B5E-91A7-72949A0E6B2C}" presName="rootComposite1" presStyleCnt="0"/>
      <dgm:spPr/>
    </dgm:pt>
    <dgm:pt modelId="{57F33D30-4D72-4FDA-8E89-FF1FE95F459A}" type="pres">
      <dgm:prSet presAssocID="{6C7A3335-8008-4B5E-91A7-72949A0E6B2C}" presName="rootText1" presStyleLbl="node0" presStyleIdx="1" presStyleCnt="2">
        <dgm:presLayoutVars>
          <dgm:chPref val="3"/>
        </dgm:presLayoutVars>
      </dgm:prSet>
      <dgm:spPr/>
    </dgm:pt>
    <dgm:pt modelId="{06FFDB16-8E9A-4A72-AA69-724BC5A8F10B}" type="pres">
      <dgm:prSet presAssocID="{6C7A3335-8008-4B5E-91A7-72949A0E6B2C}" presName="rootConnector1" presStyleLbl="node1" presStyleIdx="0" presStyleCnt="0"/>
      <dgm:spPr/>
    </dgm:pt>
    <dgm:pt modelId="{C6A3C38A-C8D9-449D-B718-AD4B74EC455F}" type="pres">
      <dgm:prSet presAssocID="{6C7A3335-8008-4B5E-91A7-72949A0E6B2C}" presName="hierChild2" presStyleCnt="0"/>
      <dgm:spPr/>
    </dgm:pt>
    <dgm:pt modelId="{9EE1D298-24E7-457F-903D-A854B1A0A1E2}" type="pres">
      <dgm:prSet presAssocID="{8736F12A-BC5C-4DDD-9032-A99332E7072F}" presName="Name64" presStyleLbl="parChTrans1D2" presStyleIdx="0" presStyleCnt="4"/>
      <dgm:spPr/>
    </dgm:pt>
    <dgm:pt modelId="{C9C3D39A-57F9-4EA8-B8F3-F608780BFC69}" type="pres">
      <dgm:prSet presAssocID="{52374EE8-B81B-4D44-862B-1BAEF2ACC239}" presName="hierRoot2" presStyleCnt="0">
        <dgm:presLayoutVars>
          <dgm:hierBranch val="init"/>
        </dgm:presLayoutVars>
      </dgm:prSet>
      <dgm:spPr/>
    </dgm:pt>
    <dgm:pt modelId="{E52BA72F-32D5-4377-B67C-690BF77A6836}" type="pres">
      <dgm:prSet presAssocID="{52374EE8-B81B-4D44-862B-1BAEF2ACC239}" presName="rootComposite" presStyleCnt="0"/>
      <dgm:spPr/>
    </dgm:pt>
    <dgm:pt modelId="{AA8716E9-D6B1-4577-9B9E-17E42A9B2F79}" type="pres">
      <dgm:prSet presAssocID="{52374EE8-B81B-4D44-862B-1BAEF2ACC239}" presName="rootText" presStyleLbl="node2" presStyleIdx="0" presStyleCnt="4">
        <dgm:presLayoutVars>
          <dgm:chPref val="3"/>
        </dgm:presLayoutVars>
      </dgm:prSet>
      <dgm:spPr/>
    </dgm:pt>
    <dgm:pt modelId="{EF5C337B-BD56-4EAE-8AFC-5A7B49DD7034}" type="pres">
      <dgm:prSet presAssocID="{52374EE8-B81B-4D44-862B-1BAEF2ACC239}" presName="rootConnector" presStyleLbl="node2" presStyleIdx="0" presStyleCnt="4"/>
      <dgm:spPr/>
    </dgm:pt>
    <dgm:pt modelId="{61A7D5D0-9CBC-4A74-B1A0-0CE55DE3EAC3}" type="pres">
      <dgm:prSet presAssocID="{52374EE8-B81B-4D44-862B-1BAEF2ACC239}" presName="hierChild4" presStyleCnt="0"/>
      <dgm:spPr/>
    </dgm:pt>
    <dgm:pt modelId="{1C9CB57B-ACD8-4D2D-A177-A6A749C824F4}" type="pres">
      <dgm:prSet presAssocID="{52374EE8-B81B-4D44-862B-1BAEF2ACC239}" presName="hierChild5" presStyleCnt="0"/>
      <dgm:spPr/>
    </dgm:pt>
    <dgm:pt modelId="{22BEC7B1-E118-4B38-A336-6BC9B7370906}" type="pres">
      <dgm:prSet presAssocID="{82559CF9-F4CB-4E68-8EBA-36AD3DA593E6}" presName="Name64" presStyleLbl="parChTrans1D2" presStyleIdx="1" presStyleCnt="4"/>
      <dgm:spPr/>
    </dgm:pt>
    <dgm:pt modelId="{9EE35C7C-B761-486F-AB55-1E6B68C929B6}" type="pres">
      <dgm:prSet presAssocID="{81BF16E0-A77B-4192-929E-6807EDB25A29}" presName="hierRoot2" presStyleCnt="0">
        <dgm:presLayoutVars>
          <dgm:hierBranch val="init"/>
        </dgm:presLayoutVars>
      </dgm:prSet>
      <dgm:spPr/>
    </dgm:pt>
    <dgm:pt modelId="{83D07E50-30DF-49E7-803C-06294A4BE6BD}" type="pres">
      <dgm:prSet presAssocID="{81BF16E0-A77B-4192-929E-6807EDB25A29}" presName="rootComposite" presStyleCnt="0"/>
      <dgm:spPr/>
    </dgm:pt>
    <dgm:pt modelId="{AD8F57A5-5231-4AE9-B956-E32CCC8C79E6}" type="pres">
      <dgm:prSet presAssocID="{81BF16E0-A77B-4192-929E-6807EDB25A29}" presName="rootText" presStyleLbl="node2" presStyleIdx="1" presStyleCnt="4">
        <dgm:presLayoutVars>
          <dgm:chPref val="3"/>
        </dgm:presLayoutVars>
      </dgm:prSet>
      <dgm:spPr/>
    </dgm:pt>
    <dgm:pt modelId="{4D84F5E0-7A33-4A34-B8D2-1EAC2C229C74}" type="pres">
      <dgm:prSet presAssocID="{81BF16E0-A77B-4192-929E-6807EDB25A29}" presName="rootConnector" presStyleLbl="node2" presStyleIdx="1" presStyleCnt="4"/>
      <dgm:spPr/>
    </dgm:pt>
    <dgm:pt modelId="{50895E1E-7735-47AE-9689-C1AC5C9B2D0D}" type="pres">
      <dgm:prSet presAssocID="{81BF16E0-A77B-4192-929E-6807EDB25A29}" presName="hierChild4" presStyleCnt="0"/>
      <dgm:spPr/>
    </dgm:pt>
    <dgm:pt modelId="{DF8E70BB-971F-4E6D-858D-80618A11A712}" type="pres">
      <dgm:prSet presAssocID="{81BF16E0-A77B-4192-929E-6807EDB25A29}" presName="hierChild5" presStyleCnt="0"/>
      <dgm:spPr/>
    </dgm:pt>
    <dgm:pt modelId="{7642952A-8120-4BF6-925F-95AE238FCAC3}" type="pres">
      <dgm:prSet presAssocID="{D8CD7790-CF72-416A-8ADB-D3937258E39F}" presName="Name64" presStyleLbl="parChTrans1D2" presStyleIdx="2" presStyleCnt="4"/>
      <dgm:spPr/>
    </dgm:pt>
    <dgm:pt modelId="{99994571-3C42-43EA-87B2-CE84FF3D07FC}" type="pres">
      <dgm:prSet presAssocID="{28CFB9AD-F3D9-4B9F-818C-9038CB22BE1E}" presName="hierRoot2" presStyleCnt="0">
        <dgm:presLayoutVars>
          <dgm:hierBranch val="init"/>
        </dgm:presLayoutVars>
      </dgm:prSet>
      <dgm:spPr/>
    </dgm:pt>
    <dgm:pt modelId="{C5FEAD21-2095-4622-8502-682F73D2FEAD}" type="pres">
      <dgm:prSet presAssocID="{28CFB9AD-F3D9-4B9F-818C-9038CB22BE1E}" presName="rootComposite" presStyleCnt="0"/>
      <dgm:spPr/>
    </dgm:pt>
    <dgm:pt modelId="{B78C78B0-FFC7-4830-8A91-D68DD51B55AD}" type="pres">
      <dgm:prSet presAssocID="{28CFB9AD-F3D9-4B9F-818C-9038CB22BE1E}" presName="rootText" presStyleLbl="node2" presStyleIdx="2" presStyleCnt="4">
        <dgm:presLayoutVars>
          <dgm:chPref val="3"/>
        </dgm:presLayoutVars>
      </dgm:prSet>
      <dgm:spPr/>
    </dgm:pt>
    <dgm:pt modelId="{627DF970-744E-4A18-BEA4-EE7E084C8BAE}" type="pres">
      <dgm:prSet presAssocID="{28CFB9AD-F3D9-4B9F-818C-9038CB22BE1E}" presName="rootConnector" presStyleLbl="node2" presStyleIdx="2" presStyleCnt="4"/>
      <dgm:spPr/>
    </dgm:pt>
    <dgm:pt modelId="{65360462-CEA4-4641-A336-CBA67B12326E}" type="pres">
      <dgm:prSet presAssocID="{28CFB9AD-F3D9-4B9F-818C-9038CB22BE1E}" presName="hierChild4" presStyleCnt="0"/>
      <dgm:spPr/>
    </dgm:pt>
    <dgm:pt modelId="{218ED087-6FB3-4404-B72B-2DFC46D16BBD}" type="pres">
      <dgm:prSet presAssocID="{28CFB9AD-F3D9-4B9F-818C-9038CB22BE1E}" presName="hierChild5" presStyleCnt="0"/>
      <dgm:spPr/>
    </dgm:pt>
    <dgm:pt modelId="{7A0278F2-C332-4B7C-94F4-BDE74975B1F4}" type="pres">
      <dgm:prSet presAssocID="{C873FC56-F264-4C0F-9059-8BBC7B340B40}" presName="Name64" presStyleLbl="parChTrans1D2" presStyleIdx="3" presStyleCnt="4"/>
      <dgm:spPr/>
    </dgm:pt>
    <dgm:pt modelId="{4A53AE4F-E0A0-4F03-847C-F37A0974A92E}" type="pres">
      <dgm:prSet presAssocID="{47AD0F24-C1B7-4510-A8AB-DC39CE33F7CD}" presName="hierRoot2" presStyleCnt="0">
        <dgm:presLayoutVars>
          <dgm:hierBranch val="init"/>
        </dgm:presLayoutVars>
      </dgm:prSet>
      <dgm:spPr/>
    </dgm:pt>
    <dgm:pt modelId="{EB889922-7D25-45C5-B625-A6700AD4E83D}" type="pres">
      <dgm:prSet presAssocID="{47AD0F24-C1B7-4510-A8AB-DC39CE33F7CD}" presName="rootComposite" presStyleCnt="0"/>
      <dgm:spPr/>
    </dgm:pt>
    <dgm:pt modelId="{DCBDCB92-B2F6-496F-8731-1D66E17B448C}" type="pres">
      <dgm:prSet presAssocID="{47AD0F24-C1B7-4510-A8AB-DC39CE33F7CD}" presName="rootText" presStyleLbl="node2" presStyleIdx="3" presStyleCnt="4">
        <dgm:presLayoutVars>
          <dgm:chPref val="3"/>
        </dgm:presLayoutVars>
      </dgm:prSet>
      <dgm:spPr/>
    </dgm:pt>
    <dgm:pt modelId="{842F8E9D-5796-4D7C-AEFA-8CED38E726CD}" type="pres">
      <dgm:prSet presAssocID="{47AD0F24-C1B7-4510-A8AB-DC39CE33F7CD}" presName="rootConnector" presStyleLbl="node2" presStyleIdx="3" presStyleCnt="4"/>
      <dgm:spPr/>
    </dgm:pt>
    <dgm:pt modelId="{E518E49D-2E2D-44ED-947F-6DFA5EC2B050}" type="pres">
      <dgm:prSet presAssocID="{47AD0F24-C1B7-4510-A8AB-DC39CE33F7CD}" presName="hierChild4" presStyleCnt="0"/>
      <dgm:spPr/>
    </dgm:pt>
    <dgm:pt modelId="{F08969B0-0152-4136-BA32-F6E47C29E8B7}" type="pres">
      <dgm:prSet presAssocID="{47AD0F24-C1B7-4510-A8AB-DC39CE33F7CD}" presName="hierChild5" presStyleCnt="0"/>
      <dgm:spPr/>
    </dgm:pt>
    <dgm:pt modelId="{3B2931A0-5E91-4F48-A252-C223BBF78C62}" type="pres">
      <dgm:prSet presAssocID="{6C7A3335-8008-4B5E-91A7-72949A0E6B2C}" presName="hierChild3" presStyleCnt="0"/>
      <dgm:spPr/>
    </dgm:pt>
  </dgm:ptLst>
  <dgm:cxnLst>
    <dgm:cxn modelId="{BF1AE21B-58BA-4AE3-8074-84B064D6E46E}" type="presOf" srcId="{D8CD7790-CF72-416A-8ADB-D3937258E39F}" destId="{7642952A-8120-4BF6-925F-95AE238FCAC3}" srcOrd="0" destOrd="0" presId="urn:microsoft.com/office/officeart/2009/3/layout/HorizontalOrganizationChart"/>
    <dgm:cxn modelId="{6C36312D-454E-48BA-B5A7-B378922C8FA1}" srcId="{6C7A3335-8008-4B5E-91A7-72949A0E6B2C}" destId="{28CFB9AD-F3D9-4B9F-818C-9038CB22BE1E}" srcOrd="2" destOrd="0" parTransId="{D8CD7790-CF72-416A-8ADB-D3937258E39F}" sibTransId="{F6592D63-1E21-44E0-A285-26F5C5AB3662}"/>
    <dgm:cxn modelId="{906CF731-7033-4A7B-9ACA-2A8D34E73F4B}" type="presOf" srcId="{9C5E68FF-E292-4B29-9C81-EC9636009C0A}" destId="{4503BB79-ABF6-4B80-BA7F-FF6B6FAB5314}" srcOrd="0" destOrd="0" presId="urn:microsoft.com/office/officeart/2009/3/layout/HorizontalOrganizationChart"/>
    <dgm:cxn modelId="{EED9FB32-E20D-4BCB-BDBC-D67B8589F366}" srcId="{6C7A3335-8008-4B5E-91A7-72949A0E6B2C}" destId="{47AD0F24-C1B7-4510-A8AB-DC39CE33F7CD}" srcOrd="3" destOrd="0" parTransId="{C873FC56-F264-4C0F-9059-8BBC7B340B40}" sibTransId="{A7052275-50AF-48E6-B28E-0A6994D0B70B}"/>
    <dgm:cxn modelId="{800DB437-A9D9-49C9-BD82-9BED02836B7F}" type="presOf" srcId="{82559CF9-F4CB-4E68-8EBA-36AD3DA593E6}" destId="{22BEC7B1-E118-4B38-A336-6BC9B7370906}" srcOrd="0" destOrd="0" presId="urn:microsoft.com/office/officeart/2009/3/layout/HorizontalOrganizationChart"/>
    <dgm:cxn modelId="{F522383A-B317-4BA1-87EE-A1E63DA05FF8}" type="presOf" srcId="{28CFB9AD-F3D9-4B9F-818C-9038CB22BE1E}" destId="{627DF970-744E-4A18-BEA4-EE7E084C8BAE}" srcOrd="1" destOrd="0" presId="urn:microsoft.com/office/officeart/2009/3/layout/HorizontalOrganizationChart"/>
    <dgm:cxn modelId="{5A899D5F-AD82-43E3-9C52-0D6BA6DEF9BC}" type="presOf" srcId="{47AD0F24-C1B7-4510-A8AB-DC39CE33F7CD}" destId="{842F8E9D-5796-4D7C-AEFA-8CED38E726CD}" srcOrd="1" destOrd="0" presId="urn:microsoft.com/office/officeart/2009/3/layout/HorizontalOrganizationChart"/>
    <dgm:cxn modelId="{7424FA62-3296-4A50-B16C-7AEF73CBC612}" type="presOf" srcId="{6C7A3335-8008-4B5E-91A7-72949A0E6B2C}" destId="{57F33D30-4D72-4FDA-8E89-FF1FE95F459A}" srcOrd="0" destOrd="0" presId="urn:microsoft.com/office/officeart/2009/3/layout/HorizontalOrganizationChart"/>
    <dgm:cxn modelId="{169D1D70-4F19-41F0-BD61-C3BA877F87ED}" type="presOf" srcId="{6C7A3335-8008-4B5E-91A7-72949A0E6B2C}" destId="{06FFDB16-8E9A-4A72-AA69-724BC5A8F10B}" srcOrd="1" destOrd="0" presId="urn:microsoft.com/office/officeart/2009/3/layout/HorizontalOrganizationChart"/>
    <dgm:cxn modelId="{DF1FA284-A7AC-489C-95E4-D8C1F344DC1C}" type="presOf" srcId="{47AD0F24-C1B7-4510-A8AB-DC39CE33F7CD}" destId="{DCBDCB92-B2F6-496F-8731-1D66E17B448C}" srcOrd="0" destOrd="0" presId="urn:microsoft.com/office/officeart/2009/3/layout/HorizontalOrganizationChart"/>
    <dgm:cxn modelId="{7273B184-7421-476E-8FD2-09B618558993}" type="presOf" srcId="{8736F12A-BC5C-4DDD-9032-A99332E7072F}" destId="{9EE1D298-24E7-457F-903D-A854B1A0A1E2}" srcOrd="0" destOrd="0" presId="urn:microsoft.com/office/officeart/2009/3/layout/HorizontalOrganizationChart"/>
    <dgm:cxn modelId="{127DEF92-EAE4-466C-84FA-EFDF6D2B4AB8}" type="presOf" srcId="{28CFB9AD-F3D9-4B9F-818C-9038CB22BE1E}" destId="{B78C78B0-FFC7-4830-8A91-D68DD51B55AD}" srcOrd="0" destOrd="0" presId="urn:microsoft.com/office/officeart/2009/3/layout/HorizontalOrganizationChart"/>
    <dgm:cxn modelId="{885795A1-96C9-432A-81C6-8EFA1CE248FD}" srcId="{9944A29D-EDA3-4634-A61C-761008561A3D}" destId="{9C5E68FF-E292-4B29-9C81-EC9636009C0A}" srcOrd="0" destOrd="0" parTransId="{02BB7B9D-7542-4E2E-806F-3AC387C83CBA}" sibTransId="{64C76B5C-8E36-4F72-9331-195AE08CDF24}"/>
    <dgm:cxn modelId="{E213B8A8-ADD5-4C98-92E0-3394BE6058F7}" type="presOf" srcId="{52374EE8-B81B-4D44-862B-1BAEF2ACC239}" destId="{EF5C337B-BD56-4EAE-8AFC-5A7B49DD7034}" srcOrd="1" destOrd="0" presId="urn:microsoft.com/office/officeart/2009/3/layout/HorizontalOrganizationChart"/>
    <dgm:cxn modelId="{CB878EAF-C040-411B-8DE9-910C0CB7AA46}" type="presOf" srcId="{52374EE8-B81B-4D44-862B-1BAEF2ACC239}" destId="{AA8716E9-D6B1-4577-9B9E-17E42A9B2F79}" srcOrd="0" destOrd="0" presId="urn:microsoft.com/office/officeart/2009/3/layout/HorizontalOrganizationChart"/>
    <dgm:cxn modelId="{F83B25B1-15E7-4911-A38E-28E9D7AE1722}" type="presOf" srcId="{81BF16E0-A77B-4192-929E-6807EDB25A29}" destId="{AD8F57A5-5231-4AE9-B956-E32CCC8C79E6}" srcOrd="0" destOrd="0" presId="urn:microsoft.com/office/officeart/2009/3/layout/HorizontalOrganizationChart"/>
    <dgm:cxn modelId="{B08D44C8-E7B2-4F13-8A78-834964D71CA3}" type="presOf" srcId="{81BF16E0-A77B-4192-929E-6807EDB25A29}" destId="{4D84F5E0-7A33-4A34-B8D2-1EAC2C229C74}" srcOrd="1" destOrd="0" presId="urn:microsoft.com/office/officeart/2009/3/layout/HorizontalOrganizationChart"/>
    <dgm:cxn modelId="{1EEBC7C8-7668-445E-9C26-3B54BA6FB341}" srcId="{6C7A3335-8008-4B5E-91A7-72949A0E6B2C}" destId="{52374EE8-B81B-4D44-862B-1BAEF2ACC239}" srcOrd="0" destOrd="0" parTransId="{8736F12A-BC5C-4DDD-9032-A99332E7072F}" sibTransId="{49C23DB0-0842-44AC-9459-20C6F1F4DDA1}"/>
    <dgm:cxn modelId="{F1163AD7-C670-4743-9C31-A0BB9DDBA5A3}" srcId="{9944A29D-EDA3-4634-A61C-761008561A3D}" destId="{6C7A3335-8008-4B5E-91A7-72949A0E6B2C}" srcOrd="1" destOrd="0" parTransId="{4CF14650-03C6-41C5-AD05-DD70593D80C9}" sibTransId="{BE35C931-BB45-4B16-93A9-40A75D37B06F}"/>
    <dgm:cxn modelId="{EBA3B9E0-4BE6-4466-BC39-A737D7B4EBAA}" type="presOf" srcId="{9944A29D-EDA3-4634-A61C-761008561A3D}" destId="{04C0C095-866D-47CE-A3CB-264F256C648B}" srcOrd="0" destOrd="0" presId="urn:microsoft.com/office/officeart/2009/3/layout/HorizontalOrganizationChart"/>
    <dgm:cxn modelId="{BE6D45E3-7F43-4755-B752-76924D9D1269}" type="presOf" srcId="{C873FC56-F264-4C0F-9059-8BBC7B340B40}" destId="{7A0278F2-C332-4B7C-94F4-BDE74975B1F4}" srcOrd="0" destOrd="0" presId="urn:microsoft.com/office/officeart/2009/3/layout/HorizontalOrganizationChart"/>
    <dgm:cxn modelId="{E9EF7AEB-8BC2-4C36-8A63-EE94BBCA2CDF}" type="presOf" srcId="{9C5E68FF-E292-4B29-9C81-EC9636009C0A}" destId="{BC7FE035-8919-47D0-9464-A0D2BBCF242E}" srcOrd="1" destOrd="0" presId="urn:microsoft.com/office/officeart/2009/3/layout/HorizontalOrganizationChart"/>
    <dgm:cxn modelId="{B3A830F3-EF09-438E-BBE8-B80FB057CB59}" srcId="{6C7A3335-8008-4B5E-91A7-72949A0E6B2C}" destId="{81BF16E0-A77B-4192-929E-6807EDB25A29}" srcOrd="1" destOrd="0" parTransId="{82559CF9-F4CB-4E68-8EBA-36AD3DA593E6}" sibTransId="{805F89BE-4D60-49A6-B8A9-05D228B33737}"/>
    <dgm:cxn modelId="{8FCEB8AE-B9DB-454F-9ACB-4D25EA85AE50}" type="presParOf" srcId="{04C0C095-866D-47CE-A3CB-264F256C648B}" destId="{6CC2A5E6-ADC0-4C59-9915-4EDF85664D04}" srcOrd="0" destOrd="0" presId="urn:microsoft.com/office/officeart/2009/3/layout/HorizontalOrganizationChart"/>
    <dgm:cxn modelId="{236F3B34-C644-4FD7-8BA0-3018B94897B5}" type="presParOf" srcId="{6CC2A5E6-ADC0-4C59-9915-4EDF85664D04}" destId="{28BAD931-26AC-46F5-846C-8D1E2E8D5D5D}" srcOrd="0" destOrd="0" presId="urn:microsoft.com/office/officeart/2009/3/layout/HorizontalOrganizationChart"/>
    <dgm:cxn modelId="{72675348-CF5A-4BC5-978B-0BEDE39A7D5C}" type="presParOf" srcId="{28BAD931-26AC-46F5-846C-8D1E2E8D5D5D}" destId="{4503BB79-ABF6-4B80-BA7F-FF6B6FAB5314}" srcOrd="0" destOrd="0" presId="urn:microsoft.com/office/officeart/2009/3/layout/HorizontalOrganizationChart"/>
    <dgm:cxn modelId="{AC7F97A1-099D-4A97-883C-35FD40738BF2}" type="presParOf" srcId="{28BAD931-26AC-46F5-846C-8D1E2E8D5D5D}" destId="{BC7FE035-8919-47D0-9464-A0D2BBCF242E}" srcOrd="1" destOrd="0" presId="urn:microsoft.com/office/officeart/2009/3/layout/HorizontalOrganizationChart"/>
    <dgm:cxn modelId="{DAF58CC2-E7E1-4614-AB44-7B88D3B32349}" type="presParOf" srcId="{6CC2A5E6-ADC0-4C59-9915-4EDF85664D04}" destId="{37780CF6-E9C6-48EC-8B9E-5391FDF2F329}" srcOrd="1" destOrd="0" presId="urn:microsoft.com/office/officeart/2009/3/layout/HorizontalOrganizationChart"/>
    <dgm:cxn modelId="{BA9EF24A-C59F-4377-B98C-ABB14ACB0884}" type="presParOf" srcId="{6CC2A5E6-ADC0-4C59-9915-4EDF85664D04}" destId="{219BB5F8-CE32-41F0-9D8E-039772DC887F}" srcOrd="2" destOrd="0" presId="urn:microsoft.com/office/officeart/2009/3/layout/HorizontalOrganizationChart"/>
    <dgm:cxn modelId="{55CBBAB7-197C-40B9-A0CD-87EA62E236B1}" type="presParOf" srcId="{04C0C095-866D-47CE-A3CB-264F256C648B}" destId="{2A216BD7-2387-421F-A62F-1D108949FE99}" srcOrd="1" destOrd="0" presId="urn:microsoft.com/office/officeart/2009/3/layout/HorizontalOrganizationChart"/>
    <dgm:cxn modelId="{8577E99A-A3D4-4B58-9625-1B70E3E35131}" type="presParOf" srcId="{2A216BD7-2387-421F-A62F-1D108949FE99}" destId="{82A270EC-801C-43F2-9D16-1C41DB99B65B}" srcOrd="0" destOrd="0" presId="urn:microsoft.com/office/officeart/2009/3/layout/HorizontalOrganizationChart"/>
    <dgm:cxn modelId="{12695472-ED42-4523-A7FF-80137C9740A6}" type="presParOf" srcId="{82A270EC-801C-43F2-9D16-1C41DB99B65B}" destId="{57F33D30-4D72-4FDA-8E89-FF1FE95F459A}" srcOrd="0" destOrd="0" presId="urn:microsoft.com/office/officeart/2009/3/layout/HorizontalOrganizationChart"/>
    <dgm:cxn modelId="{EF8E0F2E-96D4-4442-ADAE-78530CFE2BA4}" type="presParOf" srcId="{82A270EC-801C-43F2-9D16-1C41DB99B65B}" destId="{06FFDB16-8E9A-4A72-AA69-724BC5A8F10B}" srcOrd="1" destOrd="0" presId="urn:microsoft.com/office/officeart/2009/3/layout/HorizontalOrganizationChart"/>
    <dgm:cxn modelId="{44139A89-A9F3-4932-9355-170B1D980205}" type="presParOf" srcId="{2A216BD7-2387-421F-A62F-1D108949FE99}" destId="{C6A3C38A-C8D9-449D-B718-AD4B74EC455F}" srcOrd="1" destOrd="0" presId="urn:microsoft.com/office/officeart/2009/3/layout/HorizontalOrganizationChart"/>
    <dgm:cxn modelId="{7A7E3A95-CDB0-441A-B82D-11859C8761E4}" type="presParOf" srcId="{C6A3C38A-C8D9-449D-B718-AD4B74EC455F}" destId="{9EE1D298-24E7-457F-903D-A854B1A0A1E2}" srcOrd="0" destOrd="0" presId="urn:microsoft.com/office/officeart/2009/3/layout/HorizontalOrganizationChart"/>
    <dgm:cxn modelId="{E8FB6A41-D4E6-4A74-BD01-4382E75E8CCE}" type="presParOf" srcId="{C6A3C38A-C8D9-449D-B718-AD4B74EC455F}" destId="{C9C3D39A-57F9-4EA8-B8F3-F608780BFC69}" srcOrd="1" destOrd="0" presId="urn:microsoft.com/office/officeart/2009/3/layout/HorizontalOrganizationChart"/>
    <dgm:cxn modelId="{B9A902C9-4946-42E6-9AEF-7129FB40C27F}" type="presParOf" srcId="{C9C3D39A-57F9-4EA8-B8F3-F608780BFC69}" destId="{E52BA72F-32D5-4377-B67C-690BF77A6836}" srcOrd="0" destOrd="0" presId="urn:microsoft.com/office/officeart/2009/3/layout/HorizontalOrganizationChart"/>
    <dgm:cxn modelId="{427D3741-5320-4E5A-A104-02FBA3191255}" type="presParOf" srcId="{E52BA72F-32D5-4377-B67C-690BF77A6836}" destId="{AA8716E9-D6B1-4577-9B9E-17E42A9B2F79}" srcOrd="0" destOrd="0" presId="urn:microsoft.com/office/officeart/2009/3/layout/HorizontalOrganizationChart"/>
    <dgm:cxn modelId="{CD450569-2A5E-4EAB-AEFA-87A2CEEA834E}" type="presParOf" srcId="{E52BA72F-32D5-4377-B67C-690BF77A6836}" destId="{EF5C337B-BD56-4EAE-8AFC-5A7B49DD7034}" srcOrd="1" destOrd="0" presId="urn:microsoft.com/office/officeart/2009/3/layout/HorizontalOrganizationChart"/>
    <dgm:cxn modelId="{71A00034-B511-4FEC-A390-324C716173C2}" type="presParOf" srcId="{C9C3D39A-57F9-4EA8-B8F3-F608780BFC69}" destId="{61A7D5D0-9CBC-4A74-B1A0-0CE55DE3EAC3}" srcOrd="1" destOrd="0" presId="urn:microsoft.com/office/officeart/2009/3/layout/HorizontalOrganizationChart"/>
    <dgm:cxn modelId="{77433ED1-0C31-43B6-8827-257B923F18D0}" type="presParOf" srcId="{C9C3D39A-57F9-4EA8-B8F3-F608780BFC69}" destId="{1C9CB57B-ACD8-4D2D-A177-A6A749C824F4}" srcOrd="2" destOrd="0" presId="urn:microsoft.com/office/officeart/2009/3/layout/HorizontalOrganizationChart"/>
    <dgm:cxn modelId="{856B6E73-F7F1-4C24-BD04-04692D4098D8}" type="presParOf" srcId="{C6A3C38A-C8D9-449D-B718-AD4B74EC455F}" destId="{22BEC7B1-E118-4B38-A336-6BC9B7370906}" srcOrd="2" destOrd="0" presId="urn:microsoft.com/office/officeart/2009/3/layout/HorizontalOrganizationChart"/>
    <dgm:cxn modelId="{B6F768BB-EA2E-4E4F-80A3-444099A61849}" type="presParOf" srcId="{C6A3C38A-C8D9-449D-B718-AD4B74EC455F}" destId="{9EE35C7C-B761-486F-AB55-1E6B68C929B6}" srcOrd="3" destOrd="0" presId="urn:microsoft.com/office/officeart/2009/3/layout/HorizontalOrganizationChart"/>
    <dgm:cxn modelId="{EFCFCF8C-7177-4352-9E5C-2F785D3494BB}" type="presParOf" srcId="{9EE35C7C-B761-486F-AB55-1E6B68C929B6}" destId="{83D07E50-30DF-49E7-803C-06294A4BE6BD}" srcOrd="0" destOrd="0" presId="urn:microsoft.com/office/officeart/2009/3/layout/HorizontalOrganizationChart"/>
    <dgm:cxn modelId="{162FFB39-6024-4388-8653-3A5B3845C0FD}" type="presParOf" srcId="{83D07E50-30DF-49E7-803C-06294A4BE6BD}" destId="{AD8F57A5-5231-4AE9-B956-E32CCC8C79E6}" srcOrd="0" destOrd="0" presId="urn:microsoft.com/office/officeart/2009/3/layout/HorizontalOrganizationChart"/>
    <dgm:cxn modelId="{8C26E450-B30D-4405-BF37-9B9FC53334FA}" type="presParOf" srcId="{83D07E50-30DF-49E7-803C-06294A4BE6BD}" destId="{4D84F5E0-7A33-4A34-B8D2-1EAC2C229C74}" srcOrd="1" destOrd="0" presId="urn:microsoft.com/office/officeart/2009/3/layout/HorizontalOrganizationChart"/>
    <dgm:cxn modelId="{097416CD-871B-4EB9-BF89-B116266FA8CD}" type="presParOf" srcId="{9EE35C7C-B761-486F-AB55-1E6B68C929B6}" destId="{50895E1E-7735-47AE-9689-C1AC5C9B2D0D}" srcOrd="1" destOrd="0" presId="urn:microsoft.com/office/officeart/2009/3/layout/HorizontalOrganizationChart"/>
    <dgm:cxn modelId="{09797FA7-7566-47EB-AB67-294A5A4EAA97}" type="presParOf" srcId="{9EE35C7C-B761-486F-AB55-1E6B68C929B6}" destId="{DF8E70BB-971F-4E6D-858D-80618A11A712}" srcOrd="2" destOrd="0" presId="urn:microsoft.com/office/officeart/2009/3/layout/HorizontalOrganizationChart"/>
    <dgm:cxn modelId="{D1ACE723-7815-4E6A-A19C-89113C63DDBC}" type="presParOf" srcId="{C6A3C38A-C8D9-449D-B718-AD4B74EC455F}" destId="{7642952A-8120-4BF6-925F-95AE238FCAC3}" srcOrd="4" destOrd="0" presId="urn:microsoft.com/office/officeart/2009/3/layout/HorizontalOrganizationChart"/>
    <dgm:cxn modelId="{258971A2-E8D0-4C2A-A113-CA0C14511142}" type="presParOf" srcId="{C6A3C38A-C8D9-449D-B718-AD4B74EC455F}" destId="{99994571-3C42-43EA-87B2-CE84FF3D07FC}" srcOrd="5" destOrd="0" presId="urn:microsoft.com/office/officeart/2009/3/layout/HorizontalOrganizationChart"/>
    <dgm:cxn modelId="{73A0D9C9-7185-4A6B-B270-D860C73FAA61}" type="presParOf" srcId="{99994571-3C42-43EA-87B2-CE84FF3D07FC}" destId="{C5FEAD21-2095-4622-8502-682F73D2FEAD}" srcOrd="0" destOrd="0" presId="urn:microsoft.com/office/officeart/2009/3/layout/HorizontalOrganizationChart"/>
    <dgm:cxn modelId="{0F67258B-BA17-4CF5-9825-D4E860EAC9CF}" type="presParOf" srcId="{C5FEAD21-2095-4622-8502-682F73D2FEAD}" destId="{B78C78B0-FFC7-4830-8A91-D68DD51B55AD}" srcOrd="0" destOrd="0" presId="urn:microsoft.com/office/officeart/2009/3/layout/HorizontalOrganizationChart"/>
    <dgm:cxn modelId="{BFF4A6D3-A36A-46E8-93D9-17B48E814ACE}" type="presParOf" srcId="{C5FEAD21-2095-4622-8502-682F73D2FEAD}" destId="{627DF970-744E-4A18-BEA4-EE7E084C8BAE}" srcOrd="1" destOrd="0" presId="urn:microsoft.com/office/officeart/2009/3/layout/HorizontalOrganizationChart"/>
    <dgm:cxn modelId="{654BDC33-97C6-47E8-AB3C-87D9CB47ECCC}" type="presParOf" srcId="{99994571-3C42-43EA-87B2-CE84FF3D07FC}" destId="{65360462-CEA4-4641-A336-CBA67B12326E}" srcOrd="1" destOrd="0" presId="urn:microsoft.com/office/officeart/2009/3/layout/HorizontalOrganizationChart"/>
    <dgm:cxn modelId="{994C1908-BA29-467A-AA15-30483F52FE9C}" type="presParOf" srcId="{99994571-3C42-43EA-87B2-CE84FF3D07FC}" destId="{218ED087-6FB3-4404-B72B-2DFC46D16BBD}" srcOrd="2" destOrd="0" presId="urn:microsoft.com/office/officeart/2009/3/layout/HorizontalOrganizationChart"/>
    <dgm:cxn modelId="{6C390A6A-4912-4714-A5AF-40B7DCEFD38A}" type="presParOf" srcId="{C6A3C38A-C8D9-449D-B718-AD4B74EC455F}" destId="{7A0278F2-C332-4B7C-94F4-BDE74975B1F4}" srcOrd="6" destOrd="0" presId="urn:microsoft.com/office/officeart/2009/3/layout/HorizontalOrganizationChart"/>
    <dgm:cxn modelId="{585DBAB8-87F6-4D40-9F42-99548D94C55A}" type="presParOf" srcId="{C6A3C38A-C8D9-449D-B718-AD4B74EC455F}" destId="{4A53AE4F-E0A0-4F03-847C-F37A0974A92E}" srcOrd="7" destOrd="0" presId="urn:microsoft.com/office/officeart/2009/3/layout/HorizontalOrganizationChart"/>
    <dgm:cxn modelId="{C20905D5-5A96-4B98-AE1C-805893F32CC7}" type="presParOf" srcId="{4A53AE4F-E0A0-4F03-847C-F37A0974A92E}" destId="{EB889922-7D25-45C5-B625-A6700AD4E83D}" srcOrd="0" destOrd="0" presId="urn:microsoft.com/office/officeart/2009/3/layout/HorizontalOrganizationChart"/>
    <dgm:cxn modelId="{992E9B86-4CE0-4E0D-9B8C-219E92271D2C}" type="presParOf" srcId="{EB889922-7D25-45C5-B625-A6700AD4E83D}" destId="{DCBDCB92-B2F6-496F-8731-1D66E17B448C}" srcOrd="0" destOrd="0" presId="urn:microsoft.com/office/officeart/2009/3/layout/HorizontalOrganizationChart"/>
    <dgm:cxn modelId="{9EE50277-AE3B-4724-BDC4-C179CEABE6CC}" type="presParOf" srcId="{EB889922-7D25-45C5-B625-A6700AD4E83D}" destId="{842F8E9D-5796-4D7C-AEFA-8CED38E726CD}" srcOrd="1" destOrd="0" presId="urn:microsoft.com/office/officeart/2009/3/layout/HorizontalOrganizationChart"/>
    <dgm:cxn modelId="{C79F60EA-FEB4-46B1-88CB-9C983979F4E7}" type="presParOf" srcId="{4A53AE4F-E0A0-4F03-847C-F37A0974A92E}" destId="{E518E49D-2E2D-44ED-947F-6DFA5EC2B050}" srcOrd="1" destOrd="0" presId="urn:microsoft.com/office/officeart/2009/3/layout/HorizontalOrganizationChart"/>
    <dgm:cxn modelId="{C334C48B-D633-42C5-B526-DC04DFE421A9}" type="presParOf" srcId="{4A53AE4F-E0A0-4F03-847C-F37A0974A92E}" destId="{F08969B0-0152-4136-BA32-F6E47C29E8B7}" srcOrd="2" destOrd="0" presId="urn:microsoft.com/office/officeart/2009/3/layout/HorizontalOrganizationChart"/>
    <dgm:cxn modelId="{9347E0CC-1DCA-48B9-965E-ED20D7DDABAC}" type="presParOf" srcId="{2A216BD7-2387-421F-A62F-1D108949FE99}" destId="{3B2931A0-5E91-4F48-A252-C223BBF78C62}"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BF4180-08AF-48E7-9D56-3A51184C6FF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fr-CA"/>
        </a:p>
      </dgm:t>
    </dgm:pt>
    <dgm:pt modelId="{363A0E00-486B-4647-9C72-E91289E0BD1F}">
      <dgm:prSet/>
      <dgm:spPr/>
      <dgm:t>
        <a:bodyPr/>
        <a:lstStyle/>
        <a:p>
          <a:r>
            <a:rPr lang="fr-CA"/>
            <a:t>Regroupement cégep</a:t>
          </a:r>
        </a:p>
      </dgm:t>
    </dgm:pt>
    <dgm:pt modelId="{18E3D2FB-ED49-4844-A09D-1C47BBE4C8B4}" type="parTrans" cxnId="{ADDEA41D-E3D0-4742-AA0A-C44E3AE7A11C}">
      <dgm:prSet/>
      <dgm:spPr/>
      <dgm:t>
        <a:bodyPr/>
        <a:lstStyle/>
        <a:p>
          <a:endParaRPr lang="fr-CA"/>
        </a:p>
      </dgm:t>
    </dgm:pt>
    <dgm:pt modelId="{FA2C494B-C1CE-4205-85CF-8C109BD3240D}" type="sibTrans" cxnId="{ADDEA41D-E3D0-4742-AA0A-C44E3AE7A11C}">
      <dgm:prSet/>
      <dgm:spPr/>
      <dgm:t>
        <a:bodyPr/>
        <a:lstStyle/>
        <a:p>
          <a:endParaRPr lang="fr-CA"/>
        </a:p>
      </dgm:t>
    </dgm:pt>
    <dgm:pt modelId="{24497AF6-63AB-436D-9227-E0481AE7DBA7}">
      <dgm:prSet/>
      <dgm:spPr/>
      <dgm:t>
        <a:bodyPr/>
        <a:lstStyle/>
        <a:p>
          <a:r>
            <a:rPr lang="fr-CA"/>
            <a:t>Partage de pratiques syndicales</a:t>
          </a:r>
        </a:p>
      </dgm:t>
    </dgm:pt>
    <dgm:pt modelId="{D6C31567-A1FA-49B8-A5E7-C498E64870D6}" type="parTrans" cxnId="{550AD8C1-DB8B-422E-BD91-851B3009EA5A}">
      <dgm:prSet/>
      <dgm:spPr/>
      <dgm:t>
        <a:bodyPr/>
        <a:lstStyle/>
        <a:p>
          <a:endParaRPr lang="fr-CA"/>
        </a:p>
      </dgm:t>
    </dgm:pt>
    <dgm:pt modelId="{CA2D2FCA-C7B6-49EF-84BC-C3EFD53DF98C}" type="sibTrans" cxnId="{550AD8C1-DB8B-422E-BD91-851B3009EA5A}">
      <dgm:prSet/>
      <dgm:spPr/>
      <dgm:t>
        <a:bodyPr/>
        <a:lstStyle/>
        <a:p>
          <a:endParaRPr lang="fr-CA"/>
        </a:p>
      </dgm:t>
    </dgm:pt>
    <dgm:pt modelId="{587A8046-ADD9-4A4B-91CF-98D3F4B0CCF3}">
      <dgm:prSet/>
      <dgm:spPr/>
      <dgm:t>
        <a:bodyPr/>
        <a:lstStyle/>
        <a:p>
          <a:r>
            <a:rPr lang="fr-CA"/>
            <a:t>Comité IA du regroupement cégep</a:t>
          </a:r>
        </a:p>
      </dgm:t>
    </dgm:pt>
    <dgm:pt modelId="{B90D6165-1509-41CF-9D3B-464AAB7FEB03}" type="parTrans" cxnId="{90DDEFB0-7573-42D0-87B2-CDCA474F9998}">
      <dgm:prSet/>
      <dgm:spPr/>
      <dgm:t>
        <a:bodyPr/>
        <a:lstStyle/>
        <a:p>
          <a:endParaRPr lang="fr-CA"/>
        </a:p>
      </dgm:t>
    </dgm:pt>
    <dgm:pt modelId="{1F1CA2CE-C659-4A5D-B8AD-89D091103991}" type="sibTrans" cxnId="{90DDEFB0-7573-42D0-87B2-CDCA474F9998}">
      <dgm:prSet/>
      <dgm:spPr/>
      <dgm:t>
        <a:bodyPr/>
        <a:lstStyle/>
        <a:p>
          <a:endParaRPr lang="fr-CA"/>
        </a:p>
      </dgm:t>
    </dgm:pt>
    <dgm:pt modelId="{FCDAAA3C-D4F4-43AB-B876-9227EC3CA464}">
      <dgm:prSet/>
      <dgm:spPr/>
      <dgm:t>
        <a:bodyPr/>
        <a:lstStyle/>
        <a:p>
          <a:r>
            <a:rPr lang="fr-CA"/>
            <a:t>Plan d’action</a:t>
          </a:r>
        </a:p>
      </dgm:t>
    </dgm:pt>
    <dgm:pt modelId="{F00D9A38-F71E-4C03-B32D-ABA8D102928B}" type="parTrans" cxnId="{E33D1EE6-2B78-4ABF-A0CB-662652B56EEF}">
      <dgm:prSet/>
      <dgm:spPr/>
      <dgm:t>
        <a:bodyPr/>
        <a:lstStyle/>
        <a:p>
          <a:endParaRPr lang="fr-CA"/>
        </a:p>
      </dgm:t>
    </dgm:pt>
    <dgm:pt modelId="{88B2F33E-4021-4783-8696-EDCFB178EC34}" type="sibTrans" cxnId="{E33D1EE6-2B78-4ABF-A0CB-662652B56EEF}">
      <dgm:prSet/>
      <dgm:spPr/>
      <dgm:t>
        <a:bodyPr/>
        <a:lstStyle/>
        <a:p>
          <a:endParaRPr lang="fr-CA"/>
        </a:p>
      </dgm:t>
    </dgm:pt>
    <dgm:pt modelId="{D4FB21AC-0A44-4A99-9AD9-FEA0C0083B01}">
      <dgm:prSet/>
      <dgm:spPr/>
      <dgm:t>
        <a:bodyPr/>
        <a:lstStyle/>
        <a:p>
          <a:r>
            <a:rPr lang="fr-CA" b="0" i="0"/>
            <a:t>Représentation politique</a:t>
          </a:r>
          <a:endParaRPr lang="fr-CA"/>
        </a:p>
      </dgm:t>
    </dgm:pt>
    <dgm:pt modelId="{D18CDF98-6EDB-486B-ABFF-79D1C98732E7}" type="parTrans" cxnId="{E0FDF951-1BC6-44E7-ADB1-FC904538FC7D}">
      <dgm:prSet/>
      <dgm:spPr/>
      <dgm:t>
        <a:bodyPr/>
        <a:lstStyle/>
        <a:p>
          <a:endParaRPr lang="fr-CA"/>
        </a:p>
      </dgm:t>
    </dgm:pt>
    <dgm:pt modelId="{8683C077-D2C8-408B-8C0E-D6091003760D}" type="sibTrans" cxnId="{E0FDF951-1BC6-44E7-ADB1-FC904538FC7D}">
      <dgm:prSet/>
      <dgm:spPr/>
      <dgm:t>
        <a:bodyPr/>
        <a:lstStyle/>
        <a:p>
          <a:endParaRPr lang="fr-CA"/>
        </a:p>
      </dgm:t>
    </dgm:pt>
    <dgm:pt modelId="{AA6B89DA-7065-46FC-9F96-3967C77CDF55}">
      <dgm:prSet/>
      <dgm:spPr/>
      <dgm:t>
        <a:bodyPr/>
        <a:lstStyle/>
        <a:p>
          <a:r>
            <a:rPr lang="fr-CA" dirty="0"/>
            <a:t>I</a:t>
          </a:r>
          <a:r>
            <a:rPr lang="fr-CA" b="0" i="0" dirty="0"/>
            <a:t>nstance de concertation nationale sur l'intelligence artificielle (IA) en enseignement supérieur</a:t>
          </a:r>
          <a:endParaRPr lang="fr-CA" dirty="0"/>
        </a:p>
      </dgm:t>
    </dgm:pt>
    <dgm:pt modelId="{CCCC82C6-3156-44EE-8841-5BF51DE04E1E}" type="parTrans" cxnId="{A5AFB488-EF31-41A3-A2B0-325ECF248D15}">
      <dgm:prSet/>
      <dgm:spPr/>
      <dgm:t>
        <a:bodyPr/>
        <a:lstStyle/>
        <a:p>
          <a:endParaRPr lang="fr-CA"/>
        </a:p>
      </dgm:t>
    </dgm:pt>
    <dgm:pt modelId="{4647AEA5-CD15-4AEA-9875-021F91C2A055}" type="sibTrans" cxnId="{A5AFB488-EF31-41A3-A2B0-325ECF248D15}">
      <dgm:prSet/>
      <dgm:spPr/>
      <dgm:t>
        <a:bodyPr/>
        <a:lstStyle/>
        <a:p>
          <a:endParaRPr lang="fr-CA"/>
        </a:p>
      </dgm:t>
    </dgm:pt>
    <dgm:pt modelId="{EC7CB51B-09CF-4CD1-8D38-343647414948}">
      <dgm:prSet/>
      <dgm:spPr/>
      <dgm:t>
        <a:bodyPr/>
        <a:lstStyle/>
        <a:p>
          <a:r>
            <a:rPr lang="fr-CA" dirty="0"/>
            <a:t>Collaboration de différentes équipes </a:t>
          </a:r>
        </a:p>
      </dgm:t>
    </dgm:pt>
    <dgm:pt modelId="{20834568-2984-4623-A5C5-E2B5C74384E8}" type="parTrans" cxnId="{EA527870-C2C3-4D08-A102-9B243D03B6D5}">
      <dgm:prSet/>
      <dgm:spPr/>
      <dgm:t>
        <a:bodyPr/>
        <a:lstStyle/>
        <a:p>
          <a:endParaRPr lang="fr-CA"/>
        </a:p>
      </dgm:t>
    </dgm:pt>
    <dgm:pt modelId="{7FA57569-9AE3-4531-AABC-AAAFFE753AAC}" type="sibTrans" cxnId="{EA527870-C2C3-4D08-A102-9B243D03B6D5}">
      <dgm:prSet/>
      <dgm:spPr/>
      <dgm:t>
        <a:bodyPr/>
        <a:lstStyle/>
        <a:p>
          <a:endParaRPr lang="fr-CA"/>
        </a:p>
      </dgm:t>
    </dgm:pt>
    <dgm:pt modelId="{A9F3B1DC-A9E9-432D-A87D-DB278D1EF3C8}">
      <dgm:prSet/>
      <dgm:spPr/>
      <dgm:t>
        <a:bodyPr/>
        <a:lstStyle/>
        <a:p>
          <a:r>
            <a:rPr lang="fr-CA"/>
            <a:t>École et société </a:t>
          </a:r>
        </a:p>
      </dgm:t>
    </dgm:pt>
    <dgm:pt modelId="{1A0B9174-71DB-4137-893B-6573161287CA}" type="parTrans" cxnId="{6EBFDE31-4A82-4314-A8F8-BB8435FE9D30}">
      <dgm:prSet/>
      <dgm:spPr/>
      <dgm:t>
        <a:bodyPr/>
        <a:lstStyle/>
        <a:p>
          <a:endParaRPr lang="fr-CA"/>
        </a:p>
      </dgm:t>
    </dgm:pt>
    <dgm:pt modelId="{6178E4CB-62EC-424C-9379-D21C346A0CCA}" type="sibTrans" cxnId="{6EBFDE31-4A82-4314-A8F8-BB8435FE9D30}">
      <dgm:prSet/>
      <dgm:spPr/>
      <dgm:t>
        <a:bodyPr/>
        <a:lstStyle/>
        <a:p>
          <a:endParaRPr lang="fr-CA"/>
        </a:p>
      </dgm:t>
    </dgm:pt>
    <dgm:pt modelId="{8A9123DC-FFD9-48B1-A1FD-84329E7533AD}">
      <dgm:prSet/>
      <dgm:spPr/>
      <dgm:t>
        <a:bodyPr/>
        <a:lstStyle/>
        <a:p>
          <a:r>
            <a:rPr lang="fr-CA"/>
            <a:t>comités des regroupements </a:t>
          </a:r>
        </a:p>
      </dgm:t>
    </dgm:pt>
    <dgm:pt modelId="{EF65D4E1-DCC4-4476-BB63-1DDCF6B8008F}" type="parTrans" cxnId="{1BEE0F2F-A655-488D-9AD7-44BE70620805}">
      <dgm:prSet/>
      <dgm:spPr/>
      <dgm:t>
        <a:bodyPr/>
        <a:lstStyle/>
        <a:p>
          <a:endParaRPr lang="fr-CA"/>
        </a:p>
      </dgm:t>
    </dgm:pt>
    <dgm:pt modelId="{725DA9F2-1B58-4FCC-8B84-BEA8FB6AE5C6}" type="sibTrans" cxnId="{1BEE0F2F-A655-488D-9AD7-44BE70620805}">
      <dgm:prSet/>
      <dgm:spPr/>
      <dgm:t>
        <a:bodyPr/>
        <a:lstStyle/>
        <a:p>
          <a:endParaRPr lang="fr-CA"/>
        </a:p>
      </dgm:t>
    </dgm:pt>
    <dgm:pt modelId="{163D24CF-EB46-4F6E-9B2B-1DCF3D680ECC}">
      <dgm:prSet/>
      <dgm:spPr/>
      <dgm:t>
        <a:bodyPr/>
        <a:lstStyle/>
        <a:p>
          <a:r>
            <a:rPr lang="fr-CA"/>
            <a:t>personnes conseillères (FNEEQ et CSN)</a:t>
          </a:r>
        </a:p>
      </dgm:t>
    </dgm:pt>
    <dgm:pt modelId="{CBC55DA9-951C-43CE-9A93-23577434AA71}" type="parTrans" cxnId="{661E5437-0408-4402-85BA-83246E327C1C}">
      <dgm:prSet/>
      <dgm:spPr/>
      <dgm:t>
        <a:bodyPr/>
        <a:lstStyle/>
        <a:p>
          <a:endParaRPr lang="fr-CA"/>
        </a:p>
      </dgm:t>
    </dgm:pt>
    <dgm:pt modelId="{59BC4E7A-4599-4297-A65D-35FCF527928A}" type="sibTrans" cxnId="{661E5437-0408-4402-85BA-83246E327C1C}">
      <dgm:prSet/>
      <dgm:spPr/>
      <dgm:t>
        <a:bodyPr/>
        <a:lstStyle/>
        <a:p>
          <a:endParaRPr lang="fr-CA"/>
        </a:p>
      </dgm:t>
    </dgm:pt>
    <dgm:pt modelId="{A9866FAD-BF07-404B-90BA-033A09B89FCE}">
      <dgm:prSet/>
      <dgm:spPr/>
      <dgm:t>
        <a:bodyPr/>
        <a:lstStyle/>
        <a:p>
          <a:r>
            <a:rPr lang="fr-CA" dirty="0"/>
            <a:t>Mandats adoptés en congrès et en conseil fédéral</a:t>
          </a:r>
        </a:p>
      </dgm:t>
    </dgm:pt>
    <dgm:pt modelId="{733F720B-501F-4F7A-B5BF-FE7E1765934E}" type="parTrans" cxnId="{1F25830B-3938-46E6-869C-4CDA25243B35}">
      <dgm:prSet/>
      <dgm:spPr/>
      <dgm:t>
        <a:bodyPr/>
        <a:lstStyle/>
        <a:p>
          <a:endParaRPr lang="fr-CA"/>
        </a:p>
      </dgm:t>
    </dgm:pt>
    <dgm:pt modelId="{DB89824D-27D7-425A-9B2B-25E616700075}" type="sibTrans" cxnId="{1F25830B-3938-46E6-869C-4CDA25243B35}">
      <dgm:prSet/>
      <dgm:spPr/>
      <dgm:t>
        <a:bodyPr/>
        <a:lstStyle/>
        <a:p>
          <a:endParaRPr lang="fr-CA"/>
        </a:p>
      </dgm:t>
    </dgm:pt>
    <dgm:pt modelId="{37AC1274-E576-4B45-B366-0ECC335647B6}" type="pres">
      <dgm:prSet presAssocID="{77BF4180-08AF-48E7-9D56-3A51184C6FFE}" presName="Name0" presStyleCnt="0">
        <dgm:presLayoutVars>
          <dgm:dir/>
          <dgm:animLvl val="lvl"/>
          <dgm:resizeHandles val="exact"/>
        </dgm:presLayoutVars>
      </dgm:prSet>
      <dgm:spPr/>
    </dgm:pt>
    <dgm:pt modelId="{6B0CD3D9-CB65-4042-8696-D4B21AAA8164}" type="pres">
      <dgm:prSet presAssocID="{363A0E00-486B-4647-9C72-E91289E0BD1F}" presName="composite" presStyleCnt="0"/>
      <dgm:spPr/>
    </dgm:pt>
    <dgm:pt modelId="{C3761309-2BDD-4C9D-A8E4-8E194C469EB8}" type="pres">
      <dgm:prSet presAssocID="{363A0E00-486B-4647-9C72-E91289E0BD1F}" presName="parTx" presStyleLbl="alignNode1" presStyleIdx="0" presStyleCnt="3">
        <dgm:presLayoutVars>
          <dgm:chMax val="0"/>
          <dgm:chPref val="0"/>
          <dgm:bulletEnabled val="1"/>
        </dgm:presLayoutVars>
      </dgm:prSet>
      <dgm:spPr/>
    </dgm:pt>
    <dgm:pt modelId="{1C8937A3-5CA3-4220-B653-8712098AAED7}" type="pres">
      <dgm:prSet presAssocID="{363A0E00-486B-4647-9C72-E91289E0BD1F}" presName="desTx" presStyleLbl="alignAccFollowNode1" presStyleIdx="0" presStyleCnt="3">
        <dgm:presLayoutVars>
          <dgm:bulletEnabled val="1"/>
        </dgm:presLayoutVars>
      </dgm:prSet>
      <dgm:spPr/>
    </dgm:pt>
    <dgm:pt modelId="{31C6D6AC-3728-48D6-A312-7C01024C928A}" type="pres">
      <dgm:prSet presAssocID="{FA2C494B-C1CE-4205-85CF-8C109BD3240D}" presName="space" presStyleCnt="0"/>
      <dgm:spPr/>
    </dgm:pt>
    <dgm:pt modelId="{0BBE03E2-4BC9-4203-8413-D7948E34DBBD}" type="pres">
      <dgm:prSet presAssocID="{D4FB21AC-0A44-4A99-9AD9-FEA0C0083B01}" presName="composite" presStyleCnt="0"/>
      <dgm:spPr/>
    </dgm:pt>
    <dgm:pt modelId="{43508780-077F-4432-9D4D-3382D88038F3}" type="pres">
      <dgm:prSet presAssocID="{D4FB21AC-0A44-4A99-9AD9-FEA0C0083B01}" presName="parTx" presStyleLbl="alignNode1" presStyleIdx="1" presStyleCnt="3">
        <dgm:presLayoutVars>
          <dgm:chMax val="0"/>
          <dgm:chPref val="0"/>
          <dgm:bulletEnabled val="1"/>
        </dgm:presLayoutVars>
      </dgm:prSet>
      <dgm:spPr/>
    </dgm:pt>
    <dgm:pt modelId="{E0CD5403-B075-4869-9D31-C7CBC27D084D}" type="pres">
      <dgm:prSet presAssocID="{D4FB21AC-0A44-4A99-9AD9-FEA0C0083B01}" presName="desTx" presStyleLbl="alignAccFollowNode1" presStyleIdx="1" presStyleCnt="3">
        <dgm:presLayoutVars>
          <dgm:bulletEnabled val="1"/>
        </dgm:presLayoutVars>
      </dgm:prSet>
      <dgm:spPr/>
    </dgm:pt>
    <dgm:pt modelId="{1F65438A-9DCB-4CDC-8BF6-4C8E5B322118}" type="pres">
      <dgm:prSet presAssocID="{8683C077-D2C8-408B-8C0E-D6091003760D}" presName="space" presStyleCnt="0"/>
      <dgm:spPr/>
    </dgm:pt>
    <dgm:pt modelId="{5160BF59-69B9-4D64-B7C1-E018202164A8}" type="pres">
      <dgm:prSet presAssocID="{EC7CB51B-09CF-4CD1-8D38-343647414948}" presName="composite" presStyleCnt="0"/>
      <dgm:spPr/>
    </dgm:pt>
    <dgm:pt modelId="{BD8AF423-5DCE-457C-946D-36020EA45748}" type="pres">
      <dgm:prSet presAssocID="{EC7CB51B-09CF-4CD1-8D38-343647414948}" presName="parTx" presStyleLbl="alignNode1" presStyleIdx="2" presStyleCnt="3">
        <dgm:presLayoutVars>
          <dgm:chMax val="0"/>
          <dgm:chPref val="0"/>
          <dgm:bulletEnabled val="1"/>
        </dgm:presLayoutVars>
      </dgm:prSet>
      <dgm:spPr/>
    </dgm:pt>
    <dgm:pt modelId="{972B6D3A-6671-49EB-BAC2-1A5134AE10AE}" type="pres">
      <dgm:prSet presAssocID="{EC7CB51B-09CF-4CD1-8D38-343647414948}" presName="desTx" presStyleLbl="alignAccFollowNode1" presStyleIdx="2" presStyleCnt="3">
        <dgm:presLayoutVars>
          <dgm:bulletEnabled val="1"/>
        </dgm:presLayoutVars>
      </dgm:prSet>
      <dgm:spPr/>
    </dgm:pt>
  </dgm:ptLst>
  <dgm:cxnLst>
    <dgm:cxn modelId="{1F25830B-3938-46E6-869C-4CDA25243B35}" srcId="{D4FB21AC-0A44-4A99-9AD9-FEA0C0083B01}" destId="{A9866FAD-BF07-404B-90BA-033A09B89FCE}" srcOrd="0" destOrd="0" parTransId="{733F720B-501F-4F7A-B5BF-FE7E1765934E}" sibTransId="{DB89824D-27D7-425A-9B2B-25E616700075}"/>
    <dgm:cxn modelId="{ADDEA41D-E3D0-4742-AA0A-C44E3AE7A11C}" srcId="{77BF4180-08AF-48E7-9D56-3A51184C6FFE}" destId="{363A0E00-486B-4647-9C72-E91289E0BD1F}" srcOrd="0" destOrd="0" parTransId="{18E3D2FB-ED49-4844-A09D-1C47BBE4C8B4}" sibTransId="{FA2C494B-C1CE-4205-85CF-8C109BD3240D}"/>
    <dgm:cxn modelId="{D5844620-6463-434D-9A45-42E9D2335BA0}" type="presOf" srcId="{EC7CB51B-09CF-4CD1-8D38-343647414948}" destId="{BD8AF423-5DCE-457C-946D-36020EA45748}" srcOrd="0" destOrd="0" presId="urn:microsoft.com/office/officeart/2005/8/layout/hList1"/>
    <dgm:cxn modelId="{1BEE0F2F-A655-488D-9AD7-44BE70620805}" srcId="{EC7CB51B-09CF-4CD1-8D38-343647414948}" destId="{8A9123DC-FFD9-48B1-A1FD-84329E7533AD}" srcOrd="1" destOrd="0" parTransId="{EF65D4E1-DCC4-4476-BB63-1DDCF6B8008F}" sibTransId="{725DA9F2-1B58-4FCC-8B84-BEA8FB6AE5C6}"/>
    <dgm:cxn modelId="{6EBFDE31-4A82-4314-A8F8-BB8435FE9D30}" srcId="{EC7CB51B-09CF-4CD1-8D38-343647414948}" destId="{A9F3B1DC-A9E9-432D-A87D-DB278D1EF3C8}" srcOrd="0" destOrd="0" parTransId="{1A0B9174-71DB-4137-893B-6573161287CA}" sibTransId="{6178E4CB-62EC-424C-9379-D21C346A0CCA}"/>
    <dgm:cxn modelId="{661E5437-0408-4402-85BA-83246E327C1C}" srcId="{EC7CB51B-09CF-4CD1-8D38-343647414948}" destId="{163D24CF-EB46-4F6E-9B2B-1DCF3D680ECC}" srcOrd="2" destOrd="0" parTransId="{CBC55DA9-951C-43CE-9A93-23577434AA71}" sibTransId="{59BC4E7A-4599-4297-A65D-35FCF527928A}"/>
    <dgm:cxn modelId="{3659F842-8E95-4EA9-8EF7-04225DBFD1C9}" type="presOf" srcId="{24497AF6-63AB-436D-9227-E0481AE7DBA7}" destId="{1C8937A3-5CA3-4220-B653-8712098AAED7}" srcOrd="0" destOrd="0" presId="urn:microsoft.com/office/officeart/2005/8/layout/hList1"/>
    <dgm:cxn modelId="{1AE2AB65-8D3D-4643-A3B4-B274956111DA}" type="presOf" srcId="{A9866FAD-BF07-404B-90BA-033A09B89FCE}" destId="{E0CD5403-B075-4869-9D31-C7CBC27D084D}" srcOrd="0" destOrd="0" presId="urn:microsoft.com/office/officeart/2005/8/layout/hList1"/>
    <dgm:cxn modelId="{EA527870-C2C3-4D08-A102-9B243D03B6D5}" srcId="{77BF4180-08AF-48E7-9D56-3A51184C6FFE}" destId="{EC7CB51B-09CF-4CD1-8D38-343647414948}" srcOrd="2" destOrd="0" parTransId="{20834568-2984-4623-A5C5-E2B5C74384E8}" sibTransId="{7FA57569-9AE3-4531-AABC-AAAFFE753AAC}"/>
    <dgm:cxn modelId="{E0FDF951-1BC6-44E7-ADB1-FC904538FC7D}" srcId="{77BF4180-08AF-48E7-9D56-3A51184C6FFE}" destId="{D4FB21AC-0A44-4A99-9AD9-FEA0C0083B01}" srcOrd="1" destOrd="0" parTransId="{D18CDF98-6EDB-486B-ABFF-79D1C98732E7}" sibTransId="{8683C077-D2C8-408B-8C0E-D6091003760D}"/>
    <dgm:cxn modelId="{1727D684-724E-45D5-B83E-CE54DA031E01}" type="presOf" srcId="{8A9123DC-FFD9-48B1-A1FD-84329E7533AD}" destId="{972B6D3A-6671-49EB-BAC2-1A5134AE10AE}" srcOrd="0" destOrd="1" presId="urn:microsoft.com/office/officeart/2005/8/layout/hList1"/>
    <dgm:cxn modelId="{A5AFB488-EF31-41A3-A2B0-325ECF248D15}" srcId="{D4FB21AC-0A44-4A99-9AD9-FEA0C0083B01}" destId="{AA6B89DA-7065-46FC-9F96-3967C77CDF55}" srcOrd="1" destOrd="0" parTransId="{CCCC82C6-3156-44EE-8841-5BF51DE04E1E}" sibTransId="{4647AEA5-CD15-4AEA-9875-021F91C2A055}"/>
    <dgm:cxn modelId="{808C3189-4B2D-4E68-89B9-053EFB06F614}" type="presOf" srcId="{D4FB21AC-0A44-4A99-9AD9-FEA0C0083B01}" destId="{43508780-077F-4432-9D4D-3382D88038F3}" srcOrd="0" destOrd="0" presId="urn:microsoft.com/office/officeart/2005/8/layout/hList1"/>
    <dgm:cxn modelId="{5CDA9A93-D282-45D6-9FC7-493B348A8F59}" type="presOf" srcId="{363A0E00-486B-4647-9C72-E91289E0BD1F}" destId="{C3761309-2BDD-4C9D-A8E4-8E194C469EB8}" srcOrd="0" destOrd="0" presId="urn:microsoft.com/office/officeart/2005/8/layout/hList1"/>
    <dgm:cxn modelId="{20B57F94-AC9A-46B2-A5B6-F60DCA8BC602}" type="presOf" srcId="{AA6B89DA-7065-46FC-9F96-3967C77CDF55}" destId="{E0CD5403-B075-4869-9D31-C7CBC27D084D}" srcOrd="0" destOrd="1" presId="urn:microsoft.com/office/officeart/2005/8/layout/hList1"/>
    <dgm:cxn modelId="{C515159A-2750-4A3C-8E55-E71951C2889C}" type="presOf" srcId="{FCDAAA3C-D4F4-43AB-B876-9227EC3CA464}" destId="{1C8937A3-5CA3-4220-B653-8712098AAED7}" srcOrd="0" destOrd="2" presId="urn:microsoft.com/office/officeart/2005/8/layout/hList1"/>
    <dgm:cxn modelId="{EABA68A2-BCAE-4DB5-A699-BC39CF4538E1}" type="presOf" srcId="{587A8046-ADD9-4A4B-91CF-98D3F4B0CCF3}" destId="{1C8937A3-5CA3-4220-B653-8712098AAED7}" srcOrd="0" destOrd="1" presId="urn:microsoft.com/office/officeart/2005/8/layout/hList1"/>
    <dgm:cxn modelId="{FF58DEA3-F093-4556-866F-9679013FD916}" type="presOf" srcId="{163D24CF-EB46-4F6E-9B2B-1DCF3D680ECC}" destId="{972B6D3A-6671-49EB-BAC2-1A5134AE10AE}" srcOrd="0" destOrd="2" presId="urn:microsoft.com/office/officeart/2005/8/layout/hList1"/>
    <dgm:cxn modelId="{DB7B8AAA-9AB0-4958-972F-AAB63C4809D8}" type="presOf" srcId="{A9F3B1DC-A9E9-432D-A87D-DB278D1EF3C8}" destId="{972B6D3A-6671-49EB-BAC2-1A5134AE10AE}" srcOrd="0" destOrd="0" presId="urn:microsoft.com/office/officeart/2005/8/layout/hList1"/>
    <dgm:cxn modelId="{90DDEFB0-7573-42D0-87B2-CDCA474F9998}" srcId="{363A0E00-486B-4647-9C72-E91289E0BD1F}" destId="{587A8046-ADD9-4A4B-91CF-98D3F4B0CCF3}" srcOrd="1" destOrd="0" parTransId="{B90D6165-1509-41CF-9D3B-464AAB7FEB03}" sibTransId="{1F1CA2CE-C659-4A5D-B8AD-89D091103991}"/>
    <dgm:cxn modelId="{550AD8C1-DB8B-422E-BD91-851B3009EA5A}" srcId="{363A0E00-486B-4647-9C72-E91289E0BD1F}" destId="{24497AF6-63AB-436D-9227-E0481AE7DBA7}" srcOrd="0" destOrd="0" parTransId="{D6C31567-A1FA-49B8-A5E7-C498E64870D6}" sibTransId="{CA2D2FCA-C7B6-49EF-84BC-C3EFD53DF98C}"/>
    <dgm:cxn modelId="{31055BDB-ECC7-46F5-B577-56A9EF2B98AA}" type="presOf" srcId="{77BF4180-08AF-48E7-9D56-3A51184C6FFE}" destId="{37AC1274-E576-4B45-B366-0ECC335647B6}" srcOrd="0" destOrd="0" presId="urn:microsoft.com/office/officeart/2005/8/layout/hList1"/>
    <dgm:cxn modelId="{E33D1EE6-2B78-4ABF-A0CB-662652B56EEF}" srcId="{363A0E00-486B-4647-9C72-E91289E0BD1F}" destId="{FCDAAA3C-D4F4-43AB-B876-9227EC3CA464}" srcOrd="2" destOrd="0" parTransId="{F00D9A38-F71E-4C03-B32D-ABA8D102928B}" sibTransId="{88B2F33E-4021-4783-8696-EDCFB178EC34}"/>
    <dgm:cxn modelId="{6B7E4436-ECDE-40E5-9B23-DAF9F27427BB}" type="presParOf" srcId="{37AC1274-E576-4B45-B366-0ECC335647B6}" destId="{6B0CD3D9-CB65-4042-8696-D4B21AAA8164}" srcOrd="0" destOrd="0" presId="urn:microsoft.com/office/officeart/2005/8/layout/hList1"/>
    <dgm:cxn modelId="{9DC2D13B-9604-4513-B9DE-0A9D62E56988}" type="presParOf" srcId="{6B0CD3D9-CB65-4042-8696-D4B21AAA8164}" destId="{C3761309-2BDD-4C9D-A8E4-8E194C469EB8}" srcOrd="0" destOrd="0" presId="urn:microsoft.com/office/officeart/2005/8/layout/hList1"/>
    <dgm:cxn modelId="{0EE01B1E-3F0F-4C3D-AD13-37AA79931F61}" type="presParOf" srcId="{6B0CD3D9-CB65-4042-8696-D4B21AAA8164}" destId="{1C8937A3-5CA3-4220-B653-8712098AAED7}" srcOrd="1" destOrd="0" presId="urn:microsoft.com/office/officeart/2005/8/layout/hList1"/>
    <dgm:cxn modelId="{F45BEE80-F5BB-46DC-B0E3-5AF5D5CC844D}" type="presParOf" srcId="{37AC1274-E576-4B45-B366-0ECC335647B6}" destId="{31C6D6AC-3728-48D6-A312-7C01024C928A}" srcOrd="1" destOrd="0" presId="urn:microsoft.com/office/officeart/2005/8/layout/hList1"/>
    <dgm:cxn modelId="{0B3021AF-582C-4783-99A2-21C3BF605189}" type="presParOf" srcId="{37AC1274-E576-4B45-B366-0ECC335647B6}" destId="{0BBE03E2-4BC9-4203-8413-D7948E34DBBD}" srcOrd="2" destOrd="0" presId="urn:microsoft.com/office/officeart/2005/8/layout/hList1"/>
    <dgm:cxn modelId="{A16D133A-E58A-4191-9115-FAF8A32F0CAD}" type="presParOf" srcId="{0BBE03E2-4BC9-4203-8413-D7948E34DBBD}" destId="{43508780-077F-4432-9D4D-3382D88038F3}" srcOrd="0" destOrd="0" presId="urn:microsoft.com/office/officeart/2005/8/layout/hList1"/>
    <dgm:cxn modelId="{4A0F505A-7FA5-4F18-8AF4-7D4ABFC9C97E}" type="presParOf" srcId="{0BBE03E2-4BC9-4203-8413-D7948E34DBBD}" destId="{E0CD5403-B075-4869-9D31-C7CBC27D084D}" srcOrd="1" destOrd="0" presId="urn:microsoft.com/office/officeart/2005/8/layout/hList1"/>
    <dgm:cxn modelId="{05FC7B48-E0A8-4654-B7F4-2E2C4047FCB8}" type="presParOf" srcId="{37AC1274-E576-4B45-B366-0ECC335647B6}" destId="{1F65438A-9DCB-4CDC-8BF6-4C8E5B322118}" srcOrd="3" destOrd="0" presId="urn:microsoft.com/office/officeart/2005/8/layout/hList1"/>
    <dgm:cxn modelId="{86C4E547-3502-4E6E-A7DE-5DAAEEA04650}" type="presParOf" srcId="{37AC1274-E576-4B45-B366-0ECC335647B6}" destId="{5160BF59-69B9-4D64-B7C1-E018202164A8}" srcOrd="4" destOrd="0" presId="urn:microsoft.com/office/officeart/2005/8/layout/hList1"/>
    <dgm:cxn modelId="{959A11DE-9B6E-4165-9EC8-73D784CB6F3C}" type="presParOf" srcId="{5160BF59-69B9-4D64-B7C1-E018202164A8}" destId="{BD8AF423-5DCE-457C-946D-36020EA45748}" srcOrd="0" destOrd="0" presId="urn:microsoft.com/office/officeart/2005/8/layout/hList1"/>
    <dgm:cxn modelId="{97ECC48B-2778-4073-9E5F-BB5F9490324C}" type="presParOf" srcId="{5160BF59-69B9-4D64-B7C1-E018202164A8}" destId="{972B6D3A-6671-49EB-BAC2-1A5134AE10A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FC6722-CC3B-4ED3-B65A-32B6B66C19DF}"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fr-CA"/>
        </a:p>
      </dgm:t>
    </dgm:pt>
    <dgm:pt modelId="{4E9453F4-219E-4425-8D9F-0C8C5E09BC2E}">
      <dgm:prSet/>
      <dgm:spPr/>
      <dgm:t>
        <a:bodyPr/>
        <a:lstStyle/>
        <a:p>
          <a:r>
            <a:rPr lang="fr-CA" dirty="0"/>
            <a:t>Département et Comité de programme</a:t>
          </a:r>
        </a:p>
      </dgm:t>
    </dgm:pt>
    <dgm:pt modelId="{C5F089B9-A994-445E-BDFC-9404141D9C26}" type="parTrans" cxnId="{503C620D-2E6F-49AE-A7B9-72DE1ED52C6A}">
      <dgm:prSet/>
      <dgm:spPr/>
      <dgm:t>
        <a:bodyPr/>
        <a:lstStyle/>
        <a:p>
          <a:endParaRPr lang="fr-CA"/>
        </a:p>
      </dgm:t>
    </dgm:pt>
    <dgm:pt modelId="{8978E5DE-0FA6-47D7-9248-AD4CA5A8A053}" type="sibTrans" cxnId="{503C620D-2E6F-49AE-A7B9-72DE1ED52C6A}">
      <dgm:prSet/>
      <dgm:spPr/>
      <dgm:t>
        <a:bodyPr/>
        <a:lstStyle/>
        <a:p>
          <a:endParaRPr lang="fr-CA"/>
        </a:p>
      </dgm:t>
    </dgm:pt>
    <dgm:pt modelId="{72A7C218-6761-442A-891B-9C636F0495B4}">
      <dgm:prSet/>
      <dgm:spPr/>
      <dgm:t>
        <a:bodyPr/>
        <a:lstStyle/>
        <a:p>
          <a:r>
            <a:rPr lang="fr-CA" dirty="0"/>
            <a:t>Commission des études et ses comités</a:t>
          </a:r>
        </a:p>
      </dgm:t>
    </dgm:pt>
    <dgm:pt modelId="{B4739E3E-7C5E-466C-89A4-D92BEE3D96BC}" type="parTrans" cxnId="{5A416941-B3FC-4B75-BBF9-FABF30E8C471}">
      <dgm:prSet/>
      <dgm:spPr/>
      <dgm:t>
        <a:bodyPr/>
        <a:lstStyle/>
        <a:p>
          <a:endParaRPr lang="fr-CA"/>
        </a:p>
      </dgm:t>
    </dgm:pt>
    <dgm:pt modelId="{EF261E92-21AA-4D1F-8F58-2AA642B5393B}" type="sibTrans" cxnId="{5A416941-B3FC-4B75-BBF9-FABF30E8C471}">
      <dgm:prSet/>
      <dgm:spPr/>
      <dgm:t>
        <a:bodyPr/>
        <a:lstStyle/>
        <a:p>
          <a:endParaRPr lang="fr-CA"/>
        </a:p>
      </dgm:t>
    </dgm:pt>
    <dgm:pt modelId="{3DDD3E49-D9C7-44AD-B3D8-677073E005CD}">
      <dgm:prSet/>
      <dgm:spPr/>
      <dgm:t>
        <a:bodyPr/>
        <a:lstStyle/>
        <a:p>
          <a:r>
            <a:rPr lang="fr-CA" dirty="0"/>
            <a:t>Assemblée syndicale et comités syndicaux</a:t>
          </a:r>
        </a:p>
      </dgm:t>
    </dgm:pt>
    <dgm:pt modelId="{124B1D5A-D515-4C5D-BA64-FFD8B2853E3E}" type="parTrans" cxnId="{B47A24D8-2DB3-4C40-81DC-FFC5AC8DE57A}">
      <dgm:prSet/>
      <dgm:spPr/>
      <dgm:t>
        <a:bodyPr/>
        <a:lstStyle/>
        <a:p>
          <a:endParaRPr lang="fr-CA"/>
        </a:p>
      </dgm:t>
    </dgm:pt>
    <dgm:pt modelId="{07E73852-0777-436F-BE90-251DE2C3D026}" type="sibTrans" cxnId="{B47A24D8-2DB3-4C40-81DC-FFC5AC8DE57A}">
      <dgm:prSet/>
      <dgm:spPr/>
      <dgm:t>
        <a:bodyPr/>
        <a:lstStyle/>
        <a:p>
          <a:endParaRPr lang="fr-CA"/>
        </a:p>
      </dgm:t>
    </dgm:pt>
    <dgm:pt modelId="{439C9A10-0D1A-424B-A8A6-8059B3C6C3BE}">
      <dgm:prSet/>
      <dgm:spPr/>
      <dgm:t>
        <a:bodyPr/>
        <a:lstStyle/>
        <a:p>
          <a:r>
            <a:rPr lang="fr-CA" dirty="0"/>
            <a:t>Comité des relations de travail (CRT) et ses sous-comité</a:t>
          </a:r>
        </a:p>
      </dgm:t>
    </dgm:pt>
    <dgm:pt modelId="{47B29836-2F72-4CF0-B871-10B3981FD635}" type="parTrans" cxnId="{FE476959-66B7-45F1-BBF4-4000E049E309}">
      <dgm:prSet/>
      <dgm:spPr/>
      <dgm:t>
        <a:bodyPr/>
        <a:lstStyle/>
        <a:p>
          <a:endParaRPr lang="fr-CA"/>
        </a:p>
      </dgm:t>
    </dgm:pt>
    <dgm:pt modelId="{9372A9FF-57E7-4231-B88F-9C48B7A41904}" type="sibTrans" cxnId="{FE476959-66B7-45F1-BBF4-4000E049E309}">
      <dgm:prSet/>
      <dgm:spPr/>
      <dgm:t>
        <a:bodyPr/>
        <a:lstStyle/>
        <a:p>
          <a:endParaRPr lang="fr-CA"/>
        </a:p>
      </dgm:t>
    </dgm:pt>
    <dgm:pt modelId="{FFEA1499-881E-4350-B495-94901A0E8EE3}">
      <dgm:prSet/>
      <dgm:spPr/>
      <dgm:t>
        <a:bodyPr/>
        <a:lstStyle/>
        <a:p>
          <a:r>
            <a:rPr lang="fr-CA" dirty="0"/>
            <a:t>Conseil d‘administration</a:t>
          </a:r>
        </a:p>
      </dgm:t>
    </dgm:pt>
    <dgm:pt modelId="{86C202A5-15F7-4F23-B268-345810581A25}" type="parTrans" cxnId="{00086937-010F-49E0-958A-1FBBEE542BCC}">
      <dgm:prSet/>
      <dgm:spPr/>
      <dgm:t>
        <a:bodyPr/>
        <a:lstStyle/>
        <a:p>
          <a:endParaRPr lang="fr-CA"/>
        </a:p>
      </dgm:t>
    </dgm:pt>
    <dgm:pt modelId="{5A23B7F0-94CF-4075-97D0-25CD7F6C0B85}" type="sibTrans" cxnId="{00086937-010F-49E0-958A-1FBBEE542BCC}">
      <dgm:prSet/>
      <dgm:spPr/>
      <dgm:t>
        <a:bodyPr/>
        <a:lstStyle/>
        <a:p>
          <a:endParaRPr lang="fr-CA"/>
        </a:p>
      </dgm:t>
    </dgm:pt>
    <dgm:pt modelId="{D9FB05D9-0243-44DB-8748-333FDD822A6B}">
      <dgm:prSet/>
      <dgm:spPr/>
      <dgm:t>
        <a:bodyPr/>
        <a:lstStyle/>
        <a:p>
          <a:r>
            <a:rPr lang="fr-CA" dirty="0"/>
            <a:t>Comité de perfectionnement</a:t>
          </a:r>
        </a:p>
      </dgm:t>
    </dgm:pt>
    <dgm:pt modelId="{9C7EF830-EE04-4187-B510-65D14A972842}" type="parTrans" cxnId="{C0B1F213-1FD2-4B3F-B438-9FEE550CF202}">
      <dgm:prSet/>
      <dgm:spPr/>
      <dgm:t>
        <a:bodyPr/>
        <a:lstStyle/>
        <a:p>
          <a:endParaRPr lang="fr-CA"/>
        </a:p>
      </dgm:t>
    </dgm:pt>
    <dgm:pt modelId="{232CB30A-1251-45F4-8B5F-993FABE92601}" type="sibTrans" cxnId="{C0B1F213-1FD2-4B3F-B438-9FEE550CF202}">
      <dgm:prSet/>
      <dgm:spPr/>
      <dgm:t>
        <a:bodyPr/>
        <a:lstStyle/>
        <a:p>
          <a:endParaRPr lang="fr-CA"/>
        </a:p>
      </dgm:t>
    </dgm:pt>
    <dgm:pt modelId="{DF5D60F9-E1E9-4811-8FBC-B0DCF8D0B64C}">
      <dgm:prSet/>
      <dgm:spPr/>
      <dgm:t>
        <a:bodyPr/>
        <a:lstStyle/>
        <a:p>
          <a:r>
            <a:rPr lang="fr-CA" dirty="0"/>
            <a:t>IA</a:t>
          </a:r>
        </a:p>
      </dgm:t>
    </dgm:pt>
    <dgm:pt modelId="{5EAF8A31-5DD1-4480-ACB5-CCF2D716DCF0}" type="sibTrans" cxnId="{A544863D-1C3E-484C-B180-B6619CFC3E6F}">
      <dgm:prSet/>
      <dgm:spPr/>
      <dgm:t>
        <a:bodyPr/>
        <a:lstStyle/>
        <a:p>
          <a:endParaRPr lang="fr-CA"/>
        </a:p>
      </dgm:t>
    </dgm:pt>
    <dgm:pt modelId="{DA2604D7-84A1-455C-B8B1-EE9ABFF90A99}" type="parTrans" cxnId="{A544863D-1C3E-484C-B180-B6619CFC3E6F}">
      <dgm:prSet/>
      <dgm:spPr/>
      <dgm:t>
        <a:bodyPr/>
        <a:lstStyle/>
        <a:p>
          <a:endParaRPr lang="fr-CA"/>
        </a:p>
      </dgm:t>
    </dgm:pt>
    <dgm:pt modelId="{DB997263-279D-45E5-A819-82CD3445E831}">
      <dgm:prSet/>
      <dgm:spPr/>
      <dgm:t>
        <a:bodyPr/>
        <a:lstStyle/>
        <a:p>
          <a:r>
            <a:rPr lang="fr-CA" dirty="0"/>
            <a:t>Planification pédagogique</a:t>
          </a:r>
        </a:p>
      </dgm:t>
    </dgm:pt>
    <dgm:pt modelId="{16221C57-2D67-4E53-A2E1-D11EB668B6D6}" type="parTrans" cxnId="{0C6DE97A-218F-432F-B4D2-21CBF6994D05}">
      <dgm:prSet/>
      <dgm:spPr/>
      <dgm:t>
        <a:bodyPr/>
        <a:lstStyle/>
        <a:p>
          <a:endParaRPr lang="fr-CA"/>
        </a:p>
      </dgm:t>
    </dgm:pt>
    <dgm:pt modelId="{83A0379F-A3F0-437F-BA66-94C09C611BCB}" type="sibTrans" cxnId="{0C6DE97A-218F-432F-B4D2-21CBF6994D05}">
      <dgm:prSet/>
      <dgm:spPr/>
      <dgm:t>
        <a:bodyPr/>
        <a:lstStyle/>
        <a:p>
          <a:endParaRPr lang="fr-CA"/>
        </a:p>
      </dgm:t>
    </dgm:pt>
    <dgm:pt modelId="{DABE17DA-AEE4-4DEE-B740-6DB06BC5EF74}">
      <dgm:prSet/>
      <dgm:spPr/>
      <dgm:t>
        <a:bodyPr/>
        <a:lstStyle/>
        <a:p>
          <a:r>
            <a:rPr lang="fr-CA" dirty="0"/>
            <a:t>Rencontres intersyndicales</a:t>
          </a:r>
        </a:p>
      </dgm:t>
    </dgm:pt>
    <dgm:pt modelId="{64E4FEB6-1775-4EC5-8414-065BF7A3DCFD}" type="parTrans" cxnId="{19DAE227-8113-473B-99E2-5288269DF8DB}">
      <dgm:prSet/>
      <dgm:spPr/>
      <dgm:t>
        <a:bodyPr/>
        <a:lstStyle/>
        <a:p>
          <a:endParaRPr lang="fr-CA"/>
        </a:p>
      </dgm:t>
    </dgm:pt>
    <dgm:pt modelId="{ADAF4A08-8256-4203-B835-BDD1B93EB7B7}" type="sibTrans" cxnId="{19DAE227-8113-473B-99E2-5288269DF8DB}">
      <dgm:prSet/>
      <dgm:spPr/>
      <dgm:t>
        <a:bodyPr/>
        <a:lstStyle/>
        <a:p>
          <a:endParaRPr lang="fr-CA"/>
        </a:p>
      </dgm:t>
    </dgm:pt>
    <dgm:pt modelId="{788930FF-3895-4CF5-9DCC-87F353873740}" type="pres">
      <dgm:prSet presAssocID="{B5FC6722-CC3B-4ED3-B65A-32B6B66C19DF}" presName="cycle" presStyleCnt="0">
        <dgm:presLayoutVars>
          <dgm:chMax val="1"/>
          <dgm:dir/>
          <dgm:animLvl val="ctr"/>
          <dgm:resizeHandles val="exact"/>
        </dgm:presLayoutVars>
      </dgm:prSet>
      <dgm:spPr/>
    </dgm:pt>
    <dgm:pt modelId="{942C259F-1B01-4CDF-B05A-6918C72D0CA5}" type="pres">
      <dgm:prSet presAssocID="{DF5D60F9-E1E9-4811-8FBC-B0DCF8D0B64C}" presName="centerShape" presStyleLbl="node0" presStyleIdx="0" presStyleCnt="1"/>
      <dgm:spPr/>
    </dgm:pt>
    <dgm:pt modelId="{0405C819-CA4B-4139-9C1A-16415A975F15}" type="pres">
      <dgm:prSet presAssocID="{16221C57-2D67-4E53-A2E1-D11EB668B6D6}" presName="parTrans" presStyleLbl="bgSibTrans2D1" presStyleIdx="0" presStyleCnt="8"/>
      <dgm:spPr/>
    </dgm:pt>
    <dgm:pt modelId="{5735C352-4687-4A0F-9875-44A85CEE201A}" type="pres">
      <dgm:prSet presAssocID="{DB997263-279D-45E5-A819-82CD3445E831}" presName="node" presStyleLbl="node1" presStyleIdx="0" presStyleCnt="8">
        <dgm:presLayoutVars>
          <dgm:bulletEnabled val="1"/>
        </dgm:presLayoutVars>
      </dgm:prSet>
      <dgm:spPr/>
    </dgm:pt>
    <dgm:pt modelId="{6EFA801A-7245-434A-B61C-7B7EBAAA3205}" type="pres">
      <dgm:prSet presAssocID="{C5F089B9-A994-445E-BDFC-9404141D9C26}" presName="parTrans" presStyleLbl="bgSibTrans2D1" presStyleIdx="1" presStyleCnt="8"/>
      <dgm:spPr/>
    </dgm:pt>
    <dgm:pt modelId="{1D16E97F-0594-46B9-804E-AF36FA5BB2BF}" type="pres">
      <dgm:prSet presAssocID="{4E9453F4-219E-4425-8D9F-0C8C5E09BC2E}" presName="node" presStyleLbl="node1" presStyleIdx="1" presStyleCnt="8">
        <dgm:presLayoutVars>
          <dgm:bulletEnabled val="1"/>
        </dgm:presLayoutVars>
      </dgm:prSet>
      <dgm:spPr/>
    </dgm:pt>
    <dgm:pt modelId="{76CFBE4F-3474-4BFB-9B32-1EE5CCDA32FD}" type="pres">
      <dgm:prSet presAssocID="{B4739E3E-7C5E-466C-89A4-D92BEE3D96BC}" presName="parTrans" presStyleLbl="bgSibTrans2D1" presStyleIdx="2" presStyleCnt="8"/>
      <dgm:spPr/>
    </dgm:pt>
    <dgm:pt modelId="{7B5E290C-8857-489A-8DD3-054C3B906FBF}" type="pres">
      <dgm:prSet presAssocID="{72A7C218-6761-442A-891B-9C636F0495B4}" presName="node" presStyleLbl="node1" presStyleIdx="2" presStyleCnt="8">
        <dgm:presLayoutVars>
          <dgm:bulletEnabled val="1"/>
        </dgm:presLayoutVars>
      </dgm:prSet>
      <dgm:spPr/>
    </dgm:pt>
    <dgm:pt modelId="{1FF1B0B8-47F8-4B78-96D5-DAF59DCFCCE0}" type="pres">
      <dgm:prSet presAssocID="{124B1D5A-D515-4C5D-BA64-FFD8B2853E3E}" presName="parTrans" presStyleLbl="bgSibTrans2D1" presStyleIdx="3" presStyleCnt="8"/>
      <dgm:spPr/>
    </dgm:pt>
    <dgm:pt modelId="{2FA1BF1C-A651-4CE3-A795-327AF6A0BAD5}" type="pres">
      <dgm:prSet presAssocID="{3DDD3E49-D9C7-44AD-B3D8-677073E005CD}" presName="node" presStyleLbl="node1" presStyleIdx="3" presStyleCnt="8">
        <dgm:presLayoutVars>
          <dgm:bulletEnabled val="1"/>
        </dgm:presLayoutVars>
      </dgm:prSet>
      <dgm:spPr/>
    </dgm:pt>
    <dgm:pt modelId="{820C9D5D-2FA5-429F-8FC4-EA462ED85BAD}" type="pres">
      <dgm:prSet presAssocID="{9C7EF830-EE04-4187-B510-65D14A972842}" presName="parTrans" presStyleLbl="bgSibTrans2D1" presStyleIdx="4" presStyleCnt="8"/>
      <dgm:spPr/>
    </dgm:pt>
    <dgm:pt modelId="{1B623A03-CC18-47DB-A42B-CEAE4764DC04}" type="pres">
      <dgm:prSet presAssocID="{D9FB05D9-0243-44DB-8748-333FDD822A6B}" presName="node" presStyleLbl="node1" presStyleIdx="4" presStyleCnt="8">
        <dgm:presLayoutVars>
          <dgm:bulletEnabled val="1"/>
        </dgm:presLayoutVars>
      </dgm:prSet>
      <dgm:spPr/>
    </dgm:pt>
    <dgm:pt modelId="{24FA5E91-7BEB-4A2E-9AB2-BB10BD7B6FF6}" type="pres">
      <dgm:prSet presAssocID="{47B29836-2F72-4CF0-B871-10B3981FD635}" presName="parTrans" presStyleLbl="bgSibTrans2D1" presStyleIdx="5" presStyleCnt="8"/>
      <dgm:spPr/>
    </dgm:pt>
    <dgm:pt modelId="{E40FB13F-1021-41AC-9513-1E090DEBF0BB}" type="pres">
      <dgm:prSet presAssocID="{439C9A10-0D1A-424B-A8A6-8059B3C6C3BE}" presName="node" presStyleLbl="node1" presStyleIdx="5" presStyleCnt="8">
        <dgm:presLayoutVars>
          <dgm:bulletEnabled val="1"/>
        </dgm:presLayoutVars>
      </dgm:prSet>
      <dgm:spPr/>
    </dgm:pt>
    <dgm:pt modelId="{BD5CEAC7-6E21-423B-99AA-437DB1BE76CA}" type="pres">
      <dgm:prSet presAssocID="{64E4FEB6-1775-4EC5-8414-065BF7A3DCFD}" presName="parTrans" presStyleLbl="bgSibTrans2D1" presStyleIdx="6" presStyleCnt="8"/>
      <dgm:spPr/>
    </dgm:pt>
    <dgm:pt modelId="{1F85585B-C57E-4D5D-9F2B-7A2A3F26837F}" type="pres">
      <dgm:prSet presAssocID="{DABE17DA-AEE4-4DEE-B740-6DB06BC5EF74}" presName="node" presStyleLbl="node1" presStyleIdx="6" presStyleCnt="8">
        <dgm:presLayoutVars>
          <dgm:bulletEnabled val="1"/>
        </dgm:presLayoutVars>
      </dgm:prSet>
      <dgm:spPr/>
    </dgm:pt>
    <dgm:pt modelId="{703B6DB1-3F57-40BF-B344-AF83F6EB3342}" type="pres">
      <dgm:prSet presAssocID="{86C202A5-15F7-4F23-B268-345810581A25}" presName="parTrans" presStyleLbl="bgSibTrans2D1" presStyleIdx="7" presStyleCnt="8"/>
      <dgm:spPr/>
    </dgm:pt>
    <dgm:pt modelId="{D616D476-35F3-49FB-8C30-49DAB64D7B2A}" type="pres">
      <dgm:prSet presAssocID="{FFEA1499-881E-4350-B495-94901A0E8EE3}" presName="node" presStyleLbl="node1" presStyleIdx="7" presStyleCnt="8">
        <dgm:presLayoutVars>
          <dgm:bulletEnabled val="1"/>
        </dgm:presLayoutVars>
      </dgm:prSet>
      <dgm:spPr/>
    </dgm:pt>
  </dgm:ptLst>
  <dgm:cxnLst>
    <dgm:cxn modelId="{503C620D-2E6F-49AE-A7B9-72DE1ED52C6A}" srcId="{DF5D60F9-E1E9-4811-8FBC-B0DCF8D0B64C}" destId="{4E9453F4-219E-4425-8D9F-0C8C5E09BC2E}" srcOrd="1" destOrd="0" parTransId="{C5F089B9-A994-445E-BDFC-9404141D9C26}" sibTransId="{8978E5DE-0FA6-47D7-9248-AD4CA5A8A053}"/>
    <dgm:cxn modelId="{C0B1F213-1FD2-4B3F-B438-9FEE550CF202}" srcId="{DF5D60F9-E1E9-4811-8FBC-B0DCF8D0B64C}" destId="{D9FB05D9-0243-44DB-8748-333FDD822A6B}" srcOrd="4" destOrd="0" parTransId="{9C7EF830-EE04-4187-B510-65D14A972842}" sibTransId="{232CB30A-1251-45F4-8B5F-993FABE92601}"/>
    <dgm:cxn modelId="{FCE30026-5DA0-AC42-954A-C87C35F550AC}" type="presOf" srcId="{FFEA1499-881E-4350-B495-94901A0E8EE3}" destId="{D616D476-35F3-49FB-8C30-49DAB64D7B2A}" srcOrd="0" destOrd="0" presId="urn:microsoft.com/office/officeart/2005/8/layout/radial4"/>
    <dgm:cxn modelId="{19DAE227-8113-473B-99E2-5288269DF8DB}" srcId="{DF5D60F9-E1E9-4811-8FBC-B0DCF8D0B64C}" destId="{DABE17DA-AEE4-4DEE-B740-6DB06BC5EF74}" srcOrd="6" destOrd="0" parTransId="{64E4FEB6-1775-4EC5-8414-065BF7A3DCFD}" sibTransId="{ADAF4A08-8256-4203-B835-BDD1B93EB7B7}"/>
    <dgm:cxn modelId="{24DA3937-6EC7-FB4F-B999-7839290E3E8D}" type="presOf" srcId="{16221C57-2D67-4E53-A2E1-D11EB668B6D6}" destId="{0405C819-CA4B-4139-9C1A-16415A975F15}" srcOrd="0" destOrd="0" presId="urn:microsoft.com/office/officeart/2005/8/layout/radial4"/>
    <dgm:cxn modelId="{00086937-010F-49E0-958A-1FBBEE542BCC}" srcId="{DF5D60F9-E1E9-4811-8FBC-B0DCF8D0B64C}" destId="{FFEA1499-881E-4350-B495-94901A0E8EE3}" srcOrd="7" destOrd="0" parTransId="{86C202A5-15F7-4F23-B268-345810581A25}" sibTransId="{5A23B7F0-94CF-4075-97D0-25CD7F6C0B85}"/>
    <dgm:cxn modelId="{A544863D-1C3E-484C-B180-B6619CFC3E6F}" srcId="{B5FC6722-CC3B-4ED3-B65A-32B6B66C19DF}" destId="{DF5D60F9-E1E9-4811-8FBC-B0DCF8D0B64C}" srcOrd="0" destOrd="0" parTransId="{DA2604D7-84A1-455C-B8B1-EE9ABFF90A99}" sibTransId="{5EAF8A31-5DD1-4480-ACB5-CCF2D716DCF0}"/>
    <dgm:cxn modelId="{B6C92061-800D-E242-89CA-53DBDD13535D}" type="presOf" srcId="{72A7C218-6761-442A-891B-9C636F0495B4}" destId="{7B5E290C-8857-489A-8DD3-054C3B906FBF}" srcOrd="0" destOrd="0" presId="urn:microsoft.com/office/officeart/2005/8/layout/radial4"/>
    <dgm:cxn modelId="{5A416941-B3FC-4B75-BBF9-FABF30E8C471}" srcId="{DF5D60F9-E1E9-4811-8FBC-B0DCF8D0B64C}" destId="{72A7C218-6761-442A-891B-9C636F0495B4}" srcOrd="2" destOrd="0" parTransId="{B4739E3E-7C5E-466C-89A4-D92BEE3D96BC}" sibTransId="{EF261E92-21AA-4D1F-8F58-2AA642B5393B}"/>
    <dgm:cxn modelId="{6732DF47-312D-114D-B922-E155D80233D9}" type="presOf" srcId="{9C7EF830-EE04-4187-B510-65D14A972842}" destId="{820C9D5D-2FA5-429F-8FC4-EA462ED85BAD}" srcOrd="0" destOrd="0" presId="urn:microsoft.com/office/officeart/2005/8/layout/radial4"/>
    <dgm:cxn modelId="{8242C96A-7D97-5B43-B9D3-6D4E73C86C08}" type="presOf" srcId="{3DDD3E49-D9C7-44AD-B3D8-677073E005CD}" destId="{2FA1BF1C-A651-4CE3-A795-327AF6A0BAD5}" srcOrd="0" destOrd="0" presId="urn:microsoft.com/office/officeart/2005/8/layout/radial4"/>
    <dgm:cxn modelId="{FE476959-66B7-45F1-BBF4-4000E049E309}" srcId="{DF5D60F9-E1E9-4811-8FBC-B0DCF8D0B64C}" destId="{439C9A10-0D1A-424B-A8A6-8059B3C6C3BE}" srcOrd="5" destOrd="0" parTransId="{47B29836-2F72-4CF0-B871-10B3981FD635}" sibTransId="{9372A9FF-57E7-4231-B88F-9C48B7A41904}"/>
    <dgm:cxn modelId="{0C6DE97A-218F-432F-B4D2-21CBF6994D05}" srcId="{DF5D60F9-E1E9-4811-8FBC-B0DCF8D0B64C}" destId="{DB997263-279D-45E5-A819-82CD3445E831}" srcOrd="0" destOrd="0" parTransId="{16221C57-2D67-4E53-A2E1-D11EB668B6D6}" sibTransId="{83A0379F-A3F0-437F-BA66-94C09C611BCB}"/>
    <dgm:cxn modelId="{9C6D5481-5DB0-1243-91E1-3F4ABE7B21E7}" type="presOf" srcId="{C5F089B9-A994-445E-BDFC-9404141D9C26}" destId="{6EFA801A-7245-434A-B61C-7B7EBAAA3205}" srcOrd="0" destOrd="0" presId="urn:microsoft.com/office/officeart/2005/8/layout/radial4"/>
    <dgm:cxn modelId="{66B62092-0B1E-3144-B054-1B45B72DA034}" type="presOf" srcId="{64E4FEB6-1775-4EC5-8414-065BF7A3DCFD}" destId="{BD5CEAC7-6E21-423B-99AA-437DB1BE76CA}" srcOrd="0" destOrd="0" presId="urn:microsoft.com/office/officeart/2005/8/layout/radial4"/>
    <dgm:cxn modelId="{3678239B-E1FF-9E41-9481-EA66A1992FC2}" type="presOf" srcId="{4E9453F4-219E-4425-8D9F-0C8C5E09BC2E}" destId="{1D16E97F-0594-46B9-804E-AF36FA5BB2BF}" srcOrd="0" destOrd="0" presId="urn:microsoft.com/office/officeart/2005/8/layout/radial4"/>
    <dgm:cxn modelId="{C76E0FA9-01C5-A44B-BED6-0349C0E91447}" type="presOf" srcId="{B4739E3E-7C5E-466C-89A4-D92BEE3D96BC}" destId="{76CFBE4F-3474-4BFB-9B32-1EE5CCDA32FD}" srcOrd="0" destOrd="0" presId="urn:microsoft.com/office/officeart/2005/8/layout/radial4"/>
    <dgm:cxn modelId="{2C2953AB-161C-C148-B620-71426C0A4C20}" type="presOf" srcId="{47B29836-2F72-4CF0-B871-10B3981FD635}" destId="{24FA5E91-7BEB-4A2E-9AB2-BB10BD7B6FF6}" srcOrd="0" destOrd="0" presId="urn:microsoft.com/office/officeart/2005/8/layout/radial4"/>
    <dgm:cxn modelId="{6073CCC4-084B-9A46-955B-ABB647155554}" type="presOf" srcId="{124B1D5A-D515-4C5D-BA64-FFD8B2853E3E}" destId="{1FF1B0B8-47F8-4B78-96D5-DAF59DCFCCE0}" srcOrd="0" destOrd="0" presId="urn:microsoft.com/office/officeart/2005/8/layout/radial4"/>
    <dgm:cxn modelId="{B47A24D8-2DB3-4C40-81DC-FFC5AC8DE57A}" srcId="{DF5D60F9-E1E9-4811-8FBC-B0DCF8D0B64C}" destId="{3DDD3E49-D9C7-44AD-B3D8-677073E005CD}" srcOrd="3" destOrd="0" parTransId="{124B1D5A-D515-4C5D-BA64-FFD8B2853E3E}" sibTransId="{07E73852-0777-436F-BE90-251DE2C3D026}"/>
    <dgm:cxn modelId="{A664ABDB-88C7-1B45-8FC9-14731C26670B}" type="presOf" srcId="{439C9A10-0D1A-424B-A8A6-8059B3C6C3BE}" destId="{E40FB13F-1021-41AC-9513-1E090DEBF0BB}" srcOrd="0" destOrd="0" presId="urn:microsoft.com/office/officeart/2005/8/layout/radial4"/>
    <dgm:cxn modelId="{62A8D8DC-E1A5-4E87-B5D2-BD6E05769BB4}" type="presOf" srcId="{B5FC6722-CC3B-4ED3-B65A-32B6B66C19DF}" destId="{788930FF-3895-4CF5-9DCC-87F353873740}" srcOrd="0" destOrd="0" presId="urn:microsoft.com/office/officeart/2005/8/layout/radial4"/>
    <dgm:cxn modelId="{099CD5E1-F94B-8C4A-9FD8-C31A0975750B}" type="presOf" srcId="{DABE17DA-AEE4-4DEE-B740-6DB06BC5EF74}" destId="{1F85585B-C57E-4D5D-9F2B-7A2A3F26837F}" srcOrd="0" destOrd="0" presId="urn:microsoft.com/office/officeart/2005/8/layout/radial4"/>
    <dgm:cxn modelId="{FC2759E3-F68E-B640-A1AB-2965E2330768}" type="presOf" srcId="{DF5D60F9-E1E9-4811-8FBC-B0DCF8D0B64C}" destId="{942C259F-1B01-4CDF-B05A-6918C72D0CA5}" srcOrd="0" destOrd="0" presId="urn:microsoft.com/office/officeart/2005/8/layout/radial4"/>
    <dgm:cxn modelId="{72E25EEB-6F48-0746-BD09-6956389D0CBA}" type="presOf" srcId="{D9FB05D9-0243-44DB-8748-333FDD822A6B}" destId="{1B623A03-CC18-47DB-A42B-CEAE4764DC04}" srcOrd="0" destOrd="0" presId="urn:microsoft.com/office/officeart/2005/8/layout/radial4"/>
    <dgm:cxn modelId="{43F29BF3-FA43-5847-97BA-D70920F229D4}" type="presOf" srcId="{DB997263-279D-45E5-A819-82CD3445E831}" destId="{5735C352-4687-4A0F-9875-44A85CEE201A}" srcOrd="0" destOrd="0" presId="urn:microsoft.com/office/officeart/2005/8/layout/radial4"/>
    <dgm:cxn modelId="{AEB6F6FA-86C0-A744-82DD-791D9F8956AF}" type="presOf" srcId="{86C202A5-15F7-4F23-B268-345810581A25}" destId="{703B6DB1-3F57-40BF-B344-AF83F6EB3342}" srcOrd="0" destOrd="0" presId="urn:microsoft.com/office/officeart/2005/8/layout/radial4"/>
    <dgm:cxn modelId="{3005F337-5C9A-0847-B8CD-8B8330303CB9}" type="presParOf" srcId="{788930FF-3895-4CF5-9DCC-87F353873740}" destId="{942C259F-1B01-4CDF-B05A-6918C72D0CA5}" srcOrd="0" destOrd="0" presId="urn:microsoft.com/office/officeart/2005/8/layout/radial4"/>
    <dgm:cxn modelId="{04389D69-103D-4E4B-A224-D45D441A0469}" type="presParOf" srcId="{788930FF-3895-4CF5-9DCC-87F353873740}" destId="{0405C819-CA4B-4139-9C1A-16415A975F15}" srcOrd="1" destOrd="0" presId="urn:microsoft.com/office/officeart/2005/8/layout/radial4"/>
    <dgm:cxn modelId="{E4D3730C-D4F2-CA43-8137-9108D0D6EF65}" type="presParOf" srcId="{788930FF-3895-4CF5-9DCC-87F353873740}" destId="{5735C352-4687-4A0F-9875-44A85CEE201A}" srcOrd="2" destOrd="0" presId="urn:microsoft.com/office/officeart/2005/8/layout/radial4"/>
    <dgm:cxn modelId="{3A8A6863-6139-4345-A40A-35241B07A561}" type="presParOf" srcId="{788930FF-3895-4CF5-9DCC-87F353873740}" destId="{6EFA801A-7245-434A-B61C-7B7EBAAA3205}" srcOrd="3" destOrd="0" presId="urn:microsoft.com/office/officeart/2005/8/layout/radial4"/>
    <dgm:cxn modelId="{2569F8D6-63A8-7546-AFEA-61571F3094A3}" type="presParOf" srcId="{788930FF-3895-4CF5-9DCC-87F353873740}" destId="{1D16E97F-0594-46B9-804E-AF36FA5BB2BF}" srcOrd="4" destOrd="0" presId="urn:microsoft.com/office/officeart/2005/8/layout/radial4"/>
    <dgm:cxn modelId="{A519A5D6-0399-964C-B4F7-B116870DF8F1}" type="presParOf" srcId="{788930FF-3895-4CF5-9DCC-87F353873740}" destId="{76CFBE4F-3474-4BFB-9B32-1EE5CCDA32FD}" srcOrd="5" destOrd="0" presId="urn:microsoft.com/office/officeart/2005/8/layout/radial4"/>
    <dgm:cxn modelId="{42F976DD-D58F-5E43-A5CC-EFD6D0C8F60C}" type="presParOf" srcId="{788930FF-3895-4CF5-9DCC-87F353873740}" destId="{7B5E290C-8857-489A-8DD3-054C3B906FBF}" srcOrd="6" destOrd="0" presId="urn:microsoft.com/office/officeart/2005/8/layout/radial4"/>
    <dgm:cxn modelId="{27B95682-30BC-EB45-A1D0-B41CEAB1DD4D}" type="presParOf" srcId="{788930FF-3895-4CF5-9DCC-87F353873740}" destId="{1FF1B0B8-47F8-4B78-96D5-DAF59DCFCCE0}" srcOrd="7" destOrd="0" presId="urn:microsoft.com/office/officeart/2005/8/layout/radial4"/>
    <dgm:cxn modelId="{D0BB304C-DC00-7149-8F74-AA6DDE22EBF6}" type="presParOf" srcId="{788930FF-3895-4CF5-9DCC-87F353873740}" destId="{2FA1BF1C-A651-4CE3-A795-327AF6A0BAD5}" srcOrd="8" destOrd="0" presId="urn:microsoft.com/office/officeart/2005/8/layout/radial4"/>
    <dgm:cxn modelId="{A7C65EED-AEC7-EE4B-8D7A-FA94531F1C68}" type="presParOf" srcId="{788930FF-3895-4CF5-9DCC-87F353873740}" destId="{820C9D5D-2FA5-429F-8FC4-EA462ED85BAD}" srcOrd="9" destOrd="0" presId="urn:microsoft.com/office/officeart/2005/8/layout/radial4"/>
    <dgm:cxn modelId="{56118C28-7CA7-8F42-9A12-D2BC9A439A01}" type="presParOf" srcId="{788930FF-3895-4CF5-9DCC-87F353873740}" destId="{1B623A03-CC18-47DB-A42B-CEAE4764DC04}" srcOrd="10" destOrd="0" presId="urn:microsoft.com/office/officeart/2005/8/layout/radial4"/>
    <dgm:cxn modelId="{570E29CD-53F1-C64F-BB39-DF39E56210BC}" type="presParOf" srcId="{788930FF-3895-4CF5-9DCC-87F353873740}" destId="{24FA5E91-7BEB-4A2E-9AB2-BB10BD7B6FF6}" srcOrd="11" destOrd="0" presId="urn:microsoft.com/office/officeart/2005/8/layout/radial4"/>
    <dgm:cxn modelId="{9B1DD4CF-1E95-BB4F-88DA-0E242FE6BCF2}" type="presParOf" srcId="{788930FF-3895-4CF5-9DCC-87F353873740}" destId="{E40FB13F-1021-41AC-9513-1E090DEBF0BB}" srcOrd="12" destOrd="0" presId="urn:microsoft.com/office/officeart/2005/8/layout/radial4"/>
    <dgm:cxn modelId="{30688FB5-5EC4-B240-A176-3D64B2A83396}" type="presParOf" srcId="{788930FF-3895-4CF5-9DCC-87F353873740}" destId="{BD5CEAC7-6E21-423B-99AA-437DB1BE76CA}" srcOrd="13" destOrd="0" presId="urn:microsoft.com/office/officeart/2005/8/layout/radial4"/>
    <dgm:cxn modelId="{D9775959-C05F-1D42-B644-70F9E720CA3C}" type="presParOf" srcId="{788930FF-3895-4CF5-9DCC-87F353873740}" destId="{1F85585B-C57E-4D5D-9F2B-7A2A3F26837F}" srcOrd="14" destOrd="0" presId="urn:microsoft.com/office/officeart/2005/8/layout/radial4"/>
    <dgm:cxn modelId="{1BD0999B-6675-5C49-9AF5-0825EDE40128}" type="presParOf" srcId="{788930FF-3895-4CF5-9DCC-87F353873740}" destId="{703B6DB1-3F57-40BF-B344-AF83F6EB3342}" srcOrd="15" destOrd="0" presId="urn:microsoft.com/office/officeart/2005/8/layout/radial4"/>
    <dgm:cxn modelId="{A3A2134A-D1C0-D14C-BF5F-B7EAB3D5082F}" type="presParOf" srcId="{788930FF-3895-4CF5-9DCC-87F353873740}" destId="{D616D476-35F3-49FB-8C30-49DAB64D7B2A}" srcOrd="1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D610EE-DEB9-499A-BAA7-D72B1F0A4F1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CA"/>
        </a:p>
      </dgm:t>
    </dgm:pt>
    <dgm:pt modelId="{1FAB11FB-12DC-4C77-9F6A-34677E14FAC8}">
      <dgm:prSet/>
      <dgm:spPr/>
      <dgm:t>
        <a:bodyPr/>
        <a:lstStyle/>
        <a:p>
          <a:r>
            <a:rPr lang="fr-CA" dirty="0"/>
            <a:t>L’organisation du travail et des études (Qui et comment les décisions sont prises)</a:t>
          </a:r>
        </a:p>
      </dgm:t>
    </dgm:pt>
    <dgm:pt modelId="{82CA4380-90AD-4507-B1ED-3F2840DB71B0}" type="parTrans" cxnId="{FFE98319-A5D9-4D5D-8F99-1853349E85AB}">
      <dgm:prSet/>
      <dgm:spPr/>
      <dgm:t>
        <a:bodyPr/>
        <a:lstStyle/>
        <a:p>
          <a:endParaRPr lang="fr-CA"/>
        </a:p>
      </dgm:t>
    </dgm:pt>
    <dgm:pt modelId="{0ACAABC8-57B4-451F-A623-35927C27059E}" type="sibTrans" cxnId="{FFE98319-A5D9-4D5D-8F99-1853349E85AB}">
      <dgm:prSet/>
      <dgm:spPr/>
      <dgm:t>
        <a:bodyPr/>
        <a:lstStyle/>
        <a:p>
          <a:endParaRPr lang="fr-CA"/>
        </a:p>
      </dgm:t>
    </dgm:pt>
    <dgm:pt modelId="{F167F29E-61BD-4A29-99BD-884BC7540261}">
      <dgm:prSet/>
      <dgm:spPr/>
      <dgm:t>
        <a:bodyPr/>
        <a:lstStyle/>
        <a:p>
          <a:r>
            <a:rPr lang="fr-CA" dirty="0"/>
            <a:t>Autonomie et responsabilité : Veiller à ce que tout recourt aux outils numériques dont l’IA favorise l’intégrité intellectuelle, l’autonomie et la démocratie à l’échelle des individus, des équipes et des institutions d’enseignement, afin de garder l’humain au cœur de l’éducation.</a:t>
          </a:r>
        </a:p>
      </dgm:t>
    </dgm:pt>
    <dgm:pt modelId="{C24C1968-69D8-46B4-80EB-2F1D8C3D2FC1}" type="parTrans" cxnId="{B5992BE8-21E7-4B49-B551-954D0344BBDF}">
      <dgm:prSet/>
      <dgm:spPr/>
      <dgm:t>
        <a:bodyPr/>
        <a:lstStyle/>
        <a:p>
          <a:endParaRPr lang="fr-CA"/>
        </a:p>
      </dgm:t>
    </dgm:pt>
    <dgm:pt modelId="{467E5B2A-B7C5-4DA0-881B-A5524904E43D}" type="sibTrans" cxnId="{B5992BE8-21E7-4B49-B551-954D0344BBDF}">
      <dgm:prSet/>
      <dgm:spPr/>
      <dgm:t>
        <a:bodyPr/>
        <a:lstStyle/>
        <a:p>
          <a:endParaRPr lang="fr-CA"/>
        </a:p>
      </dgm:t>
    </dgm:pt>
    <dgm:pt modelId="{4DAF52AD-85C8-44F9-BB35-65DF755BCD2F}">
      <dgm:prSet/>
      <dgm:spPr/>
      <dgm:t>
        <a:bodyPr/>
        <a:lstStyle/>
        <a:p>
          <a:r>
            <a:rPr lang="fr-CA" dirty="0"/>
            <a:t>Les critères relatifs au choix de recourir à l’IA</a:t>
          </a:r>
        </a:p>
      </dgm:t>
    </dgm:pt>
    <dgm:pt modelId="{2A928692-9D5D-4C13-A2D1-920CE12DD594}" type="parTrans" cxnId="{4D27A39C-C1C8-4462-9F6A-20CF6F1262FB}">
      <dgm:prSet/>
      <dgm:spPr/>
      <dgm:t>
        <a:bodyPr/>
        <a:lstStyle/>
        <a:p>
          <a:endParaRPr lang="fr-CA"/>
        </a:p>
      </dgm:t>
    </dgm:pt>
    <dgm:pt modelId="{47AFA1BD-8734-4248-8C93-FDF0B77EB36F}" type="sibTrans" cxnId="{4D27A39C-C1C8-4462-9F6A-20CF6F1262FB}">
      <dgm:prSet/>
      <dgm:spPr/>
      <dgm:t>
        <a:bodyPr/>
        <a:lstStyle/>
        <a:p>
          <a:endParaRPr lang="fr-CA"/>
        </a:p>
      </dgm:t>
    </dgm:pt>
    <dgm:pt modelId="{DA51F2CD-4632-4E4C-87D5-5E45B511016C}">
      <dgm:prSet/>
      <dgm:spPr/>
      <dgm:t>
        <a:bodyPr/>
        <a:lstStyle/>
        <a:p>
          <a:r>
            <a:rPr lang="fr-CA" dirty="0"/>
            <a:t>Principe de précaution : Utiliser des outils d’IA seulement lorsqu’ils sont pertinents et strictement nécessaires (alignement pédagogique).</a:t>
          </a:r>
        </a:p>
      </dgm:t>
    </dgm:pt>
    <dgm:pt modelId="{944F366B-2B4D-4019-95B2-463526BF2A59}" type="parTrans" cxnId="{25053819-20B5-430E-9EBD-5AC500451F62}">
      <dgm:prSet/>
      <dgm:spPr/>
      <dgm:t>
        <a:bodyPr/>
        <a:lstStyle/>
        <a:p>
          <a:endParaRPr lang="fr-CA"/>
        </a:p>
      </dgm:t>
    </dgm:pt>
    <dgm:pt modelId="{518A5575-B17C-4998-A8F1-49E23A7EBC2A}" type="sibTrans" cxnId="{25053819-20B5-430E-9EBD-5AC500451F62}">
      <dgm:prSet/>
      <dgm:spPr/>
      <dgm:t>
        <a:bodyPr/>
        <a:lstStyle/>
        <a:p>
          <a:endParaRPr lang="fr-CA"/>
        </a:p>
      </dgm:t>
    </dgm:pt>
    <dgm:pt modelId="{4D8EC890-E4EB-4BB4-AC23-A34F328F80A1}">
      <dgm:prSet/>
      <dgm:spPr/>
      <dgm:t>
        <a:bodyPr/>
        <a:lstStyle/>
        <a:p>
          <a:r>
            <a:rPr lang="fr-CA" dirty="0"/>
            <a:t>Les critères relatifs aux choix des  moyens</a:t>
          </a:r>
        </a:p>
      </dgm:t>
    </dgm:pt>
    <dgm:pt modelId="{37DC2E20-9AD7-4590-840E-2EDABBC50018}" type="parTrans" cxnId="{AE3111FF-CAF5-4022-AE2B-EFC172006035}">
      <dgm:prSet/>
      <dgm:spPr/>
      <dgm:t>
        <a:bodyPr/>
        <a:lstStyle/>
        <a:p>
          <a:endParaRPr lang="fr-CA"/>
        </a:p>
      </dgm:t>
    </dgm:pt>
    <dgm:pt modelId="{09FC0AC4-4C89-4BBB-8347-EE3330565153}" type="sibTrans" cxnId="{AE3111FF-CAF5-4022-AE2B-EFC172006035}">
      <dgm:prSet/>
      <dgm:spPr/>
      <dgm:t>
        <a:bodyPr/>
        <a:lstStyle/>
        <a:p>
          <a:endParaRPr lang="fr-CA"/>
        </a:p>
      </dgm:t>
    </dgm:pt>
    <dgm:pt modelId="{969F1BB6-36D0-40F6-A34D-8E5A329FB128}">
      <dgm:prSet/>
      <dgm:spPr/>
      <dgm:t>
        <a:bodyPr/>
        <a:lstStyle/>
        <a:p>
          <a:r>
            <a:rPr lang="fr-CA" dirty="0"/>
            <a:t>Principe de cohérence (ou de non-contradiction) : Veiller à choisir les outils numériques qui rendent possible un usage éthique et juste de l’IA</a:t>
          </a:r>
        </a:p>
      </dgm:t>
    </dgm:pt>
    <dgm:pt modelId="{47CE92CA-6756-4B25-BAB2-41ECBBC47BD3}" type="parTrans" cxnId="{716A54CF-881F-46D6-A0FA-A701DBF19C71}">
      <dgm:prSet/>
      <dgm:spPr/>
      <dgm:t>
        <a:bodyPr/>
        <a:lstStyle/>
        <a:p>
          <a:endParaRPr lang="fr-CA"/>
        </a:p>
      </dgm:t>
    </dgm:pt>
    <dgm:pt modelId="{DA59F4CB-E4B2-4FA9-8C58-DF4BA0946707}" type="sibTrans" cxnId="{716A54CF-881F-46D6-A0FA-A701DBF19C71}">
      <dgm:prSet/>
      <dgm:spPr/>
      <dgm:t>
        <a:bodyPr/>
        <a:lstStyle/>
        <a:p>
          <a:endParaRPr lang="fr-CA"/>
        </a:p>
      </dgm:t>
    </dgm:pt>
    <dgm:pt modelId="{F89AE665-2DE5-4ABC-8039-818EE0792FCD}" type="pres">
      <dgm:prSet presAssocID="{68D610EE-DEB9-499A-BAA7-D72B1F0A4F12}" presName="Name0" presStyleCnt="0">
        <dgm:presLayoutVars>
          <dgm:dir/>
          <dgm:animLvl val="lvl"/>
          <dgm:resizeHandles val="exact"/>
        </dgm:presLayoutVars>
      </dgm:prSet>
      <dgm:spPr/>
    </dgm:pt>
    <dgm:pt modelId="{DE1B8703-5D08-4854-AB8D-281F37B60F60}" type="pres">
      <dgm:prSet presAssocID="{4D8EC890-E4EB-4BB4-AC23-A34F328F80A1}" presName="boxAndChildren" presStyleCnt="0"/>
      <dgm:spPr/>
    </dgm:pt>
    <dgm:pt modelId="{F0832E9A-FEE3-4C8B-A61D-8BB7D8C1448F}" type="pres">
      <dgm:prSet presAssocID="{4D8EC890-E4EB-4BB4-AC23-A34F328F80A1}" presName="parentTextBox" presStyleLbl="node1" presStyleIdx="0" presStyleCnt="3"/>
      <dgm:spPr/>
    </dgm:pt>
    <dgm:pt modelId="{693B8A21-8236-4824-AAE6-50555A136DEB}" type="pres">
      <dgm:prSet presAssocID="{4D8EC890-E4EB-4BB4-AC23-A34F328F80A1}" presName="entireBox" presStyleLbl="node1" presStyleIdx="0" presStyleCnt="3"/>
      <dgm:spPr/>
    </dgm:pt>
    <dgm:pt modelId="{7AB9D0E6-E00F-48FF-9472-2B9FF4A9BD50}" type="pres">
      <dgm:prSet presAssocID="{4D8EC890-E4EB-4BB4-AC23-A34F328F80A1}" presName="descendantBox" presStyleCnt="0"/>
      <dgm:spPr/>
    </dgm:pt>
    <dgm:pt modelId="{E3272A3B-CF02-4622-87B3-19171812B425}" type="pres">
      <dgm:prSet presAssocID="{969F1BB6-36D0-40F6-A34D-8E5A329FB128}" presName="childTextBox" presStyleLbl="fgAccFollowNode1" presStyleIdx="0" presStyleCnt="3">
        <dgm:presLayoutVars>
          <dgm:bulletEnabled val="1"/>
        </dgm:presLayoutVars>
      </dgm:prSet>
      <dgm:spPr/>
    </dgm:pt>
    <dgm:pt modelId="{3CD9AA1F-1F12-44DC-BDF9-0DF78765990E}" type="pres">
      <dgm:prSet presAssocID="{47AFA1BD-8734-4248-8C93-FDF0B77EB36F}" presName="sp" presStyleCnt="0"/>
      <dgm:spPr/>
    </dgm:pt>
    <dgm:pt modelId="{D23AF1A0-8043-4DB8-AF1B-85439822233A}" type="pres">
      <dgm:prSet presAssocID="{4DAF52AD-85C8-44F9-BB35-65DF755BCD2F}" presName="arrowAndChildren" presStyleCnt="0"/>
      <dgm:spPr/>
    </dgm:pt>
    <dgm:pt modelId="{539A67DA-3B70-476A-8FA3-2151677FC883}" type="pres">
      <dgm:prSet presAssocID="{4DAF52AD-85C8-44F9-BB35-65DF755BCD2F}" presName="parentTextArrow" presStyleLbl="node1" presStyleIdx="0" presStyleCnt="3"/>
      <dgm:spPr/>
    </dgm:pt>
    <dgm:pt modelId="{76FB306F-A99B-4007-AD06-71BA70837D1B}" type="pres">
      <dgm:prSet presAssocID="{4DAF52AD-85C8-44F9-BB35-65DF755BCD2F}" presName="arrow" presStyleLbl="node1" presStyleIdx="1" presStyleCnt="3"/>
      <dgm:spPr/>
    </dgm:pt>
    <dgm:pt modelId="{F63775D0-AFAF-4318-A2C3-3FA93E8A14AD}" type="pres">
      <dgm:prSet presAssocID="{4DAF52AD-85C8-44F9-BB35-65DF755BCD2F}" presName="descendantArrow" presStyleCnt="0"/>
      <dgm:spPr/>
    </dgm:pt>
    <dgm:pt modelId="{3EE17EC0-DD2B-4629-8A8E-6ED70BDDFF95}" type="pres">
      <dgm:prSet presAssocID="{DA51F2CD-4632-4E4C-87D5-5E45B511016C}" presName="childTextArrow" presStyleLbl="fgAccFollowNode1" presStyleIdx="1" presStyleCnt="3">
        <dgm:presLayoutVars>
          <dgm:bulletEnabled val="1"/>
        </dgm:presLayoutVars>
      </dgm:prSet>
      <dgm:spPr/>
    </dgm:pt>
    <dgm:pt modelId="{5BF8552D-0907-4890-B24C-AC44E74AAA03}" type="pres">
      <dgm:prSet presAssocID="{0ACAABC8-57B4-451F-A623-35927C27059E}" presName="sp" presStyleCnt="0"/>
      <dgm:spPr/>
    </dgm:pt>
    <dgm:pt modelId="{64CBDE54-5FFE-4E92-9231-FC48F15F2065}" type="pres">
      <dgm:prSet presAssocID="{1FAB11FB-12DC-4C77-9F6A-34677E14FAC8}" presName="arrowAndChildren" presStyleCnt="0"/>
      <dgm:spPr/>
    </dgm:pt>
    <dgm:pt modelId="{86367A91-2514-48F2-A055-CF025F6CCD2A}" type="pres">
      <dgm:prSet presAssocID="{1FAB11FB-12DC-4C77-9F6A-34677E14FAC8}" presName="parentTextArrow" presStyleLbl="node1" presStyleIdx="1" presStyleCnt="3"/>
      <dgm:spPr/>
    </dgm:pt>
    <dgm:pt modelId="{EDCA31A5-83CC-4546-9C9C-4F2466C5D7F8}" type="pres">
      <dgm:prSet presAssocID="{1FAB11FB-12DC-4C77-9F6A-34677E14FAC8}" presName="arrow" presStyleLbl="node1" presStyleIdx="2" presStyleCnt="3"/>
      <dgm:spPr/>
    </dgm:pt>
    <dgm:pt modelId="{4287A880-493E-4F38-9771-12EBE0BC8A3F}" type="pres">
      <dgm:prSet presAssocID="{1FAB11FB-12DC-4C77-9F6A-34677E14FAC8}" presName="descendantArrow" presStyleCnt="0"/>
      <dgm:spPr/>
    </dgm:pt>
    <dgm:pt modelId="{78B59BD6-3385-4CD4-8A0B-5E24A472555A}" type="pres">
      <dgm:prSet presAssocID="{F167F29E-61BD-4A29-99BD-884BC7540261}" presName="childTextArrow" presStyleLbl="fgAccFollowNode1" presStyleIdx="2" presStyleCnt="3">
        <dgm:presLayoutVars>
          <dgm:bulletEnabled val="1"/>
        </dgm:presLayoutVars>
      </dgm:prSet>
      <dgm:spPr/>
    </dgm:pt>
  </dgm:ptLst>
  <dgm:cxnLst>
    <dgm:cxn modelId="{D4DCB905-7EB3-496A-A6C2-A99ECA61E0F4}" type="presOf" srcId="{4D8EC890-E4EB-4BB4-AC23-A34F328F80A1}" destId="{693B8A21-8236-4824-AAE6-50555A136DEB}" srcOrd="1" destOrd="0" presId="urn:microsoft.com/office/officeart/2005/8/layout/process4"/>
    <dgm:cxn modelId="{B9D3240C-DF7C-48D1-8E83-A9FB3157C166}" type="presOf" srcId="{DA51F2CD-4632-4E4C-87D5-5E45B511016C}" destId="{3EE17EC0-DD2B-4629-8A8E-6ED70BDDFF95}" srcOrd="0" destOrd="0" presId="urn:microsoft.com/office/officeart/2005/8/layout/process4"/>
    <dgm:cxn modelId="{25053819-20B5-430E-9EBD-5AC500451F62}" srcId="{4DAF52AD-85C8-44F9-BB35-65DF755BCD2F}" destId="{DA51F2CD-4632-4E4C-87D5-5E45B511016C}" srcOrd="0" destOrd="0" parTransId="{944F366B-2B4D-4019-95B2-463526BF2A59}" sibTransId="{518A5575-B17C-4998-A8F1-49E23A7EBC2A}"/>
    <dgm:cxn modelId="{FFE98319-A5D9-4D5D-8F99-1853349E85AB}" srcId="{68D610EE-DEB9-499A-BAA7-D72B1F0A4F12}" destId="{1FAB11FB-12DC-4C77-9F6A-34677E14FAC8}" srcOrd="0" destOrd="0" parTransId="{82CA4380-90AD-4507-B1ED-3F2840DB71B0}" sibTransId="{0ACAABC8-57B4-451F-A623-35927C27059E}"/>
    <dgm:cxn modelId="{65FEB621-32B9-48AA-9981-7D567C720E99}" type="presOf" srcId="{969F1BB6-36D0-40F6-A34D-8E5A329FB128}" destId="{E3272A3B-CF02-4622-87B3-19171812B425}" srcOrd="0" destOrd="0" presId="urn:microsoft.com/office/officeart/2005/8/layout/process4"/>
    <dgm:cxn modelId="{5CB2F523-FA38-4E9F-A7A8-423140D6F118}" type="presOf" srcId="{1FAB11FB-12DC-4C77-9F6A-34677E14FAC8}" destId="{EDCA31A5-83CC-4546-9C9C-4F2466C5D7F8}" srcOrd="1" destOrd="0" presId="urn:microsoft.com/office/officeart/2005/8/layout/process4"/>
    <dgm:cxn modelId="{B0D88E67-A17E-4082-9F11-721B24E9144E}" type="presOf" srcId="{4DAF52AD-85C8-44F9-BB35-65DF755BCD2F}" destId="{76FB306F-A99B-4007-AD06-71BA70837D1B}" srcOrd="1" destOrd="0" presId="urn:microsoft.com/office/officeart/2005/8/layout/process4"/>
    <dgm:cxn modelId="{4D27A39C-C1C8-4462-9F6A-20CF6F1262FB}" srcId="{68D610EE-DEB9-499A-BAA7-D72B1F0A4F12}" destId="{4DAF52AD-85C8-44F9-BB35-65DF755BCD2F}" srcOrd="1" destOrd="0" parTransId="{2A928692-9D5D-4C13-A2D1-920CE12DD594}" sibTransId="{47AFA1BD-8734-4248-8C93-FDF0B77EB36F}"/>
    <dgm:cxn modelId="{ED7DEBA6-23DD-4F52-92A4-3CBDAB4CA114}" type="presOf" srcId="{68D610EE-DEB9-499A-BAA7-D72B1F0A4F12}" destId="{F89AE665-2DE5-4ABC-8039-818EE0792FCD}" srcOrd="0" destOrd="0" presId="urn:microsoft.com/office/officeart/2005/8/layout/process4"/>
    <dgm:cxn modelId="{C503FCA7-27C4-4CA6-954F-45CDA0C2C184}" type="presOf" srcId="{F167F29E-61BD-4A29-99BD-884BC7540261}" destId="{78B59BD6-3385-4CD4-8A0B-5E24A472555A}" srcOrd="0" destOrd="0" presId="urn:microsoft.com/office/officeart/2005/8/layout/process4"/>
    <dgm:cxn modelId="{716A54CF-881F-46D6-A0FA-A701DBF19C71}" srcId="{4D8EC890-E4EB-4BB4-AC23-A34F328F80A1}" destId="{969F1BB6-36D0-40F6-A34D-8E5A329FB128}" srcOrd="0" destOrd="0" parTransId="{47CE92CA-6756-4B25-BAB2-41ECBBC47BD3}" sibTransId="{DA59F4CB-E4B2-4FA9-8C58-DF4BA0946707}"/>
    <dgm:cxn modelId="{61D8FBD3-7B3A-4D84-BD22-422C89CA927F}" type="presOf" srcId="{4DAF52AD-85C8-44F9-BB35-65DF755BCD2F}" destId="{539A67DA-3B70-476A-8FA3-2151677FC883}" srcOrd="0" destOrd="0" presId="urn:microsoft.com/office/officeart/2005/8/layout/process4"/>
    <dgm:cxn modelId="{CF46DFDD-C4D0-4E76-A337-3E047ED448E5}" type="presOf" srcId="{1FAB11FB-12DC-4C77-9F6A-34677E14FAC8}" destId="{86367A91-2514-48F2-A055-CF025F6CCD2A}" srcOrd="0" destOrd="0" presId="urn:microsoft.com/office/officeart/2005/8/layout/process4"/>
    <dgm:cxn modelId="{113A33DE-F2B7-45E1-BF8D-AB9A0625565E}" type="presOf" srcId="{4D8EC890-E4EB-4BB4-AC23-A34F328F80A1}" destId="{F0832E9A-FEE3-4C8B-A61D-8BB7D8C1448F}" srcOrd="0" destOrd="0" presId="urn:microsoft.com/office/officeart/2005/8/layout/process4"/>
    <dgm:cxn modelId="{B5992BE8-21E7-4B49-B551-954D0344BBDF}" srcId="{1FAB11FB-12DC-4C77-9F6A-34677E14FAC8}" destId="{F167F29E-61BD-4A29-99BD-884BC7540261}" srcOrd="0" destOrd="0" parTransId="{C24C1968-69D8-46B4-80EB-2F1D8C3D2FC1}" sibTransId="{467E5B2A-B7C5-4DA0-881B-A5524904E43D}"/>
    <dgm:cxn modelId="{AE3111FF-CAF5-4022-AE2B-EFC172006035}" srcId="{68D610EE-DEB9-499A-BAA7-D72B1F0A4F12}" destId="{4D8EC890-E4EB-4BB4-AC23-A34F328F80A1}" srcOrd="2" destOrd="0" parTransId="{37DC2E20-9AD7-4590-840E-2EDABBC50018}" sibTransId="{09FC0AC4-4C89-4BBB-8347-EE3330565153}"/>
    <dgm:cxn modelId="{E09D8174-057D-4790-A855-D6E0332C3880}" type="presParOf" srcId="{F89AE665-2DE5-4ABC-8039-818EE0792FCD}" destId="{DE1B8703-5D08-4854-AB8D-281F37B60F60}" srcOrd="0" destOrd="0" presId="urn:microsoft.com/office/officeart/2005/8/layout/process4"/>
    <dgm:cxn modelId="{9A452B0A-1CF8-4AEA-B558-A98A9A7E6888}" type="presParOf" srcId="{DE1B8703-5D08-4854-AB8D-281F37B60F60}" destId="{F0832E9A-FEE3-4C8B-A61D-8BB7D8C1448F}" srcOrd="0" destOrd="0" presId="urn:microsoft.com/office/officeart/2005/8/layout/process4"/>
    <dgm:cxn modelId="{555B9C0E-7FC9-433B-A56B-E5E18D13E7F9}" type="presParOf" srcId="{DE1B8703-5D08-4854-AB8D-281F37B60F60}" destId="{693B8A21-8236-4824-AAE6-50555A136DEB}" srcOrd="1" destOrd="0" presId="urn:microsoft.com/office/officeart/2005/8/layout/process4"/>
    <dgm:cxn modelId="{EC8F5013-F152-47C2-BFCB-725AD7EFA1B6}" type="presParOf" srcId="{DE1B8703-5D08-4854-AB8D-281F37B60F60}" destId="{7AB9D0E6-E00F-48FF-9472-2B9FF4A9BD50}" srcOrd="2" destOrd="0" presId="urn:microsoft.com/office/officeart/2005/8/layout/process4"/>
    <dgm:cxn modelId="{3D746FDE-AC9A-44CE-A137-FD4539920DE3}" type="presParOf" srcId="{7AB9D0E6-E00F-48FF-9472-2B9FF4A9BD50}" destId="{E3272A3B-CF02-4622-87B3-19171812B425}" srcOrd="0" destOrd="0" presId="urn:microsoft.com/office/officeart/2005/8/layout/process4"/>
    <dgm:cxn modelId="{DA3FB278-4DC7-4555-8244-E4B162245770}" type="presParOf" srcId="{F89AE665-2DE5-4ABC-8039-818EE0792FCD}" destId="{3CD9AA1F-1F12-44DC-BDF9-0DF78765990E}" srcOrd="1" destOrd="0" presId="urn:microsoft.com/office/officeart/2005/8/layout/process4"/>
    <dgm:cxn modelId="{388ECBF6-0DF4-4302-839E-CC1586EDF5AD}" type="presParOf" srcId="{F89AE665-2DE5-4ABC-8039-818EE0792FCD}" destId="{D23AF1A0-8043-4DB8-AF1B-85439822233A}" srcOrd="2" destOrd="0" presId="urn:microsoft.com/office/officeart/2005/8/layout/process4"/>
    <dgm:cxn modelId="{9E06748B-D3F6-42E1-B7A3-9FC5DA4F903D}" type="presParOf" srcId="{D23AF1A0-8043-4DB8-AF1B-85439822233A}" destId="{539A67DA-3B70-476A-8FA3-2151677FC883}" srcOrd="0" destOrd="0" presId="urn:microsoft.com/office/officeart/2005/8/layout/process4"/>
    <dgm:cxn modelId="{08009896-1022-42D9-91A0-50129D359A11}" type="presParOf" srcId="{D23AF1A0-8043-4DB8-AF1B-85439822233A}" destId="{76FB306F-A99B-4007-AD06-71BA70837D1B}" srcOrd="1" destOrd="0" presId="urn:microsoft.com/office/officeart/2005/8/layout/process4"/>
    <dgm:cxn modelId="{8A20E0CA-EE30-4539-AE0E-DC4D06B1AD98}" type="presParOf" srcId="{D23AF1A0-8043-4DB8-AF1B-85439822233A}" destId="{F63775D0-AFAF-4318-A2C3-3FA93E8A14AD}" srcOrd="2" destOrd="0" presId="urn:microsoft.com/office/officeart/2005/8/layout/process4"/>
    <dgm:cxn modelId="{ABEE18E6-A933-42EC-B9D6-3B4F2FAA825C}" type="presParOf" srcId="{F63775D0-AFAF-4318-A2C3-3FA93E8A14AD}" destId="{3EE17EC0-DD2B-4629-8A8E-6ED70BDDFF95}" srcOrd="0" destOrd="0" presId="urn:microsoft.com/office/officeart/2005/8/layout/process4"/>
    <dgm:cxn modelId="{7931F9C6-81E6-4465-91F2-D481A600CDDF}" type="presParOf" srcId="{F89AE665-2DE5-4ABC-8039-818EE0792FCD}" destId="{5BF8552D-0907-4890-B24C-AC44E74AAA03}" srcOrd="3" destOrd="0" presId="urn:microsoft.com/office/officeart/2005/8/layout/process4"/>
    <dgm:cxn modelId="{60909998-EAE2-41A2-B984-F8F3C0374029}" type="presParOf" srcId="{F89AE665-2DE5-4ABC-8039-818EE0792FCD}" destId="{64CBDE54-5FFE-4E92-9231-FC48F15F2065}" srcOrd="4" destOrd="0" presId="urn:microsoft.com/office/officeart/2005/8/layout/process4"/>
    <dgm:cxn modelId="{EF5F305D-F7D5-48D9-AD6C-B9F249286274}" type="presParOf" srcId="{64CBDE54-5FFE-4E92-9231-FC48F15F2065}" destId="{86367A91-2514-48F2-A055-CF025F6CCD2A}" srcOrd="0" destOrd="0" presId="urn:microsoft.com/office/officeart/2005/8/layout/process4"/>
    <dgm:cxn modelId="{DB153FE9-A143-479E-B2BF-DDD477D5EB92}" type="presParOf" srcId="{64CBDE54-5FFE-4E92-9231-FC48F15F2065}" destId="{EDCA31A5-83CC-4546-9C9C-4F2466C5D7F8}" srcOrd="1" destOrd="0" presId="urn:microsoft.com/office/officeart/2005/8/layout/process4"/>
    <dgm:cxn modelId="{3CB693AF-D6AF-498E-9313-F69840139832}" type="presParOf" srcId="{64CBDE54-5FFE-4E92-9231-FC48F15F2065}" destId="{4287A880-493E-4F38-9771-12EBE0BC8A3F}" srcOrd="2" destOrd="0" presId="urn:microsoft.com/office/officeart/2005/8/layout/process4"/>
    <dgm:cxn modelId="{50DA4C7B-02CA-451E-B0EB-4B784B6F73AF}" type="presParOf" srcId="{4287A880-493E-4F38-9771-12EBE0BC8A3F}" destId="{78B59BD6-3385-4CD4-8A0B-5E24A472555A}"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7E9CEE-2918-48AF-A659-6E6502107F2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CA"/>
        </a:p>
      </dgm:t>
    </dgm:pt>
    <dgm:pt modelId="{6E35E67E-1D14-48B1-95D6-B699227E7D7D}">
      <dgm:prSet/>
      <dgm:spPr/>
      <dgm:t>
        <a:bodyPr/>
        <a:lstStyle/>
        <a:p>
          <a:r>
            <a:rPr lang="fr-CA" dirty="0"/>
            <a:t>Responsabilité / Autonomie</a:t>
          </a:r>
        </a:p>
      </dgm:t>
    </dgm:pt>
    <dgm:pt modelId="{598CA273-3D79-4DA6-ADEF-94113F0EEDA8}" type="parTrans" cxnId="{CE82743D-8FA0-4772-A4B3-42AD1CE06418}">
      <dgm:prSet/>
      <dgm:spPr/>
      <dgm:t>
        <a:bodyPr/>
        <a:lstStyle/>
        <a:p>
          <a:endParaRPr lang="fr-CA"/>
        </a:p>
      </dgm:t>
    </dgm:pt>
    <dgm:pt modelId="{CA651281-AAAB-42D2-B677-ACCE85CD2E01}" type="sibTrans" cxnId="{CE82743D-8FA0-4772-A4B3-42AD1CE06418}">
      <dgm:prSet/>
      <dgm:spPr/>
      <dgm:t>
        <a:bodyPr/>
        <a:lstStyle/>
        <a:p>
          <a:endParaRPr lang="fr-CA"/>
        </a:p>
      </dgm:t>
    </dgm:pt>
    <dgm:pt modelId="{797471E7-48E8-4DE4-918B-E15BBC536D72}">
      <dgm:prSet/>
      <dgm:spPr/>
      <dgm:t>
        <a:bodyPr/>
        <a:lstStyle/>
        <a:p>
          <a:r>
            <a:rPr lang="fr-CA" dirty="0"/>
            <a:t>Respect du consentement libre et éclairé (autonomie individuelle)</a:t>
          </a:r>
        </a:p>
      </dgm:t>
    </dgm:pt>
    <dgm:pt modelId="{72038023-9485-4D4F-8FED-0D972206E8F2}" type="parTrans" cxnId="{650BDB3E-BFB2-4A2F-85F0-7020026BA49D}">
      <dgm:prSet/>
      <dgm:spPr/>
      <dgm:t>
        <a:bodyPr/>
        <a:lstStyle/>
        <a:p>
          <a:endParaRPr lang="fr-CA"/>
        </a:p>
      </dgm:t>
    </dgm:pt>
    <dgm:pt modelId="{3A72937A-6AB0-49AB-82FB-EF9EB323DA78}" type="sibTrans" cxnId="{650BDB3E-BFB2-4A2F-85F0-7020026BA49D}">
      <dgm:prSet/>
      <dgm:spPr/>
      <dgm:t>
        <a:bodyPr/>
        <a:lstStyle/>
        <a:p>
          <a:endParaRPr lang="fr-CA"/>
        </a:p>
      </dgm:t>
    </dgm:pt>
    <dgm:pt modelId="{2F30B812-84FC-4603-8B0C-07A32496798C}">
      <dgm:prSet/>
      <dgm:spPr/>
      <dgm:t>
        <a:bodyPr/>
        <a:lstStyle/>
        <a:p>
          <a:r>
            <a:rPr lang="fr-CA" dirty="0"/>
            <a:t>Respect de l’expertise enseignante (responsabilité professionnelle, liberté académique, autonomie collective)</a:t>
          </a:r>
        </a:p>
      </dgm:t>
    </dgm:pt>
    <dgm:pt modelId="{17FEC14A-C720-4044-B080-88D386879634}" type="parTrans" cxnId="{B4EC51AB-C62C-4E41-8E51-7C8E3A4297EC}">
      <dgm:prSet/>
      <dgm:spPr/>
      <dgm:t>
        <a:bodyPr/>
        <a:lstStyle/>
        <a:p>
          <a:endParaRPr lang="fr-CA"/>
        </a:p>
      </dgm:t>
    </dgm:pt>
    <dgm:pt modelId="{93732E78-925A-401B-B2E0-00FCB5482F00}" type="sibTrans" cxnId="{B4EC51AB-C62C-4E41-8E51-7C8E3A4297EC}">
      <dgm:prSet/>
      <dgm:spPr/>
      <dgm:t>
        <a:bodyPr/>
        <a:lstStyle/>
        <a:p>
          <a:endParaRPr lang="fr-CA"/>
        </a:p>
      </dgm:t>
    </dgm:pt>
    <dgm:pt modelId="{FF79592C-0FCF-4C4B-95BE-E19E79148EEF}">
      <dgm:prSet/>
      <dgm:spPr/>
      <dgm:t>
        <a:bodyPr/>
        <a:lstStyle/>
        <a:p>
          <a:r>
            <a:rPr lang="fr-CA" dirty="0"/>
            <a:t>Respect de la collégialité (démocratie)</a:t>
          </a:r>
        </a:p>
      </dgm:t>
    </dgm:pt>
    <dgm:pt modelId="{888A0CDB-4AC6-4362-9B78-A12596EFE0E6}" type="parTrans" cxnId="{598990CE-28AF-4C3A-9AA5-1948C37BB8FB}">
      <dgm:prSet/>
      <dgm:spPr/>
      <dgm:t>
        <a:bodyPr/>
        <a:lstStyle/>
        <a:p>
          <a:endParaRPr lang="fr-CA"/>
        </a:p>
      </dgm:t>
    </dgm:pt>
    <dgm:pt modelId="{7D97C782-AE1A-4DF4-A8B0-B3801E61F09A}" type="sibTrans" cxnId="{598990CE-28AF-4C3A-9AA5-1948C37BB8FB}">
      <dgm:prSet/>
      <dgm:spPr/>
      <dgm:t>
        <a:bodyPr/>
        <a:lstStyle/>
        <a:p>
          <a:endParaRPr lang="fr-CA"/>
        </a:p>
      </dgm:t>
    </dgm:pt>
    <dgm:pt modelId="{16D32454-9CCA-42F6-9FD2-168DFB3E2FB1}">
      <dgm:prSet/>
      <dgm:spPr/>
      <dgm:t>
        <a:bodyPr/>
        <a:lstStyle/>
        <a:p>
          <a:r>
            <a:rPr lang="fr-CA" dirty="0"/>
            <a:t>Intégrité intellectuelle et académique</a:t>
          </a:r>
        </a:p>
      </dgm:t>
    </dgm:pt>
    <dgm:pt modelId="{09A1A76C-D3BA-4D47-8456-9DA30AE9E424}" type="parTrans" cxnId="{94441A61-92D0-4866-A867-264AD3CEEB6E}">
      <dgm:prSet/>
      <dgm:spPr/>
      <dgm:t>
        <a:bodyPr/>
        <a:lstStyle/>
        <a:p>
          <a:endParaRPr lang="fr-CA"/>
        </a:p>
      </dgm:t>
    </dgm:pt>
    <dgm:pt modelId="{D3D96BEF-390A-48F9-9410-35C5865E3D6F}" type="sibTrans" cxnId="{94441A61-92D0-4866-A867-264AD3CEEB6E}">
      <dgm:prSet/>
      <dgm:spPr/>
      <dgm:t>
        <a:bodyPr/>
        <a:lstStyle/>
        <a:p>
          <a:endParaRPr lang="fr-CA"/>
        </a:p>
      </dgm:t>
    </dgm:pt>
    <dgm:pt modelId="{C9F7A623-782C-4A5F-A1B0-EDDF50ED7D28}">
      <dgm:prSet/>
      <dgm:spPr/>
      <dgm:t>
        <a:bodyPr/>
        <a:lstStyle/>
        <a:p>
          <a:r>
            <a:rPr lang="fr-CA" dirty="0"/>
            <a:t>Valorisation de l’intégrité intellectuelle</a:t>
          </a:r>
        </a:p>
      </dgm:t>
    </dgm:pt>
    <dgm:pt modelId="{95871361-21BD-443F-82FA-881E07A194E8}" type="parTrans" cxnId="{FC517E22-C206-41A1-9E8D-29A883B3E4DA}">
      <dgm:prSet/>
      <dgm:spPr/>
      <dgm:t>
        <a:bodyPr/>
        <a:lstStyle/>
        <a:p>
          <a:endParaRPr lang="fr-CA"/>
        </a:p>
      </dgm:t>
    </dgm:pt>
    <dgm:pt modelId="{F504448A-BFAC-4561-829A-F7A7D5F319B5}" type="sibTrans" cxnId="{FC517E22-C206-41A1-9E8D-29A883B3E4DA}">
      <dgm:prSet/>
      <dgm:spPr/>
      <dgm:t>
        <a:bodyPr/>
        <a:lstStyle/>
        <a:p>
          <a:endParaRPr lang="fr-CA"/>
        </a:p>
      </dgm:t>
    </dgm:pt>
    <dgm:pt modelId="{2722F14A-0731-428B-AF1D-6BDCF9E2E95C}">
      <dgm:prSet/>
      <dgm:spPr/>
      <dgm:t>
        <a:bodyPr/>
        <a:lstStyle/>
        <a:p>
          <a:r>
            <a:rPr lang="fr-CA"/>
            <a:t>Prévention de la fraude et du plagiat</a:t>
          </a:r>
        </a:p>
      </dgm:t>
    </dgm:pt>
    <dgm:pt modelId="{D6E4E5E2-13B1-4AF1-8C8F-2252CB8BD84D}" type="parTrans" cxnId="{086DD458-F54E-4624-A73B-803479B0CDAA}">
      <dgm:prSet/>
      <dgm:spPr/>
      <dgm:t>
        <a:bodyPr/>
        <a:lstStyle/>
        <a:p>
          <a:endParaRPr lang="fr-CA"/>
        </a:p>
      </dgm:t>
    </dgm:pt>
    <dgm:pt modelId="{863F8C49-1569-4A03-B26C-1AEFE419469A}" type="sibTrans" cxnId="{086DD458-F54E-4624-A73B-803479B0CDAA}">
      <dgm:prSet/>
      <dgm:spPr/>
      <dgm:t>
        <a:bodyPr/>
        <a:lstStyle/>
        <a:p>
          <a:endParaRPr lang="fr-CA"/>
        </a:p>
      </dgm:t>
    </dgm:pt>
    <dgm:pt modelId="{AACB3444-58E6-47A3-B9E0-F9B6AD3EA9DD}">
      <dgm:prSet/>
      <dgm:spPr/>
      <dgm:t>
        <a:bodyPr/>
        <a:lstStyle/>
        <a:p>
          <a:r>
            <a:rPr lang="fr-CA"/>
            <a:t>Protection du droit d’auteur et de la propriété intellectuelle</a:t>
          </a:r>
        </a:p>
      </dgm:t>
    </dgm:pt>
    <dgm:pt modelId="{EBFE7F95-0127-409A-8700-CE819947172D}" type="parTrans" cxnId="{D0A2561E-84FF-4C94-80A8-CE085F8C0C9C}">
      <dgm:prSet/>
      <dgm:spPr/>
      <dgm:t>
        <a:bodyPr/>
        <a:lstStyle/>
        <a:p>
          <a:endParaRPr lang="fr-CA"/>
        </a:p>
      </dgm:t>
    </dgm:pt>
    <dgm:pt modelId="{9E0BF978-1190-4EAF-9A0E-00DF79796871}" type="sibTrans" cxnId="{D0A2561E-84FF-4C94-80A8-CE085F8C0C9C}">
      <dgm:prSet/>
      <dgm:spPr/>
      <dgm:t>
        <a:bodyPr/>
        <a:lstStyle/>
        <a:p>
          <a:endParaRPr lang="fr-CA"/>
        </a:p>
      </dgm:t>
    </dgm:pt>
    <dgm:pt modelId="{0ECBC59D-0F80-4939-BDA0-80CBEF5B03DF}">
      <dgm:prSet/>
      <dgm:spPr/>
      <dgm:t>
        <a:bodyPr/>
        <a:lstStyle/>
        <a:p>
          <a:r>
            <a:rPr lang="fr-CA"/>
            <a:t>ualité</a:t>
          </a:r>
          <a:r>
            <a:rPr lang="fr-CA" dirty="0"/>
            <a:t> des emplois et du bien-être au travail</a:t>
          </a:r>
        </a:p>
      </dgm:t>
    </dgm:pt>
    <dgm:pt modelId="{0F8D6794-AB64-4356-9ED9-6F4E21916D07}" type="parTrans" cxnId="{F6C5AA90-CC7E-4C2C-842C-50CEB6B86253}">
      <dgm:prSet/>
      <dgm:spPr/>
      <dgm:t>
        <a:bodyPr/>
        <a:lstStyle/>
        <a:p>
          <a:endParaRPr lang="fr-CA"/>
        </a:p>
      </dgm:t>
    </dgm:pt>
    <dgm:pt modelId="{DE614B8F-6209-4DBD-8499-F0A0425D7006}" type="sibTrans" cxnId="{F6C5AA90-CC7E-4C2C-842C-50CEB6B86253}">
      <dgm:prSet/>
      <dgm:spPr/>
      <dgm:t>
        <a:bodyPr/>
        <a:lstStyle/>
        <a:p>
          <a:endParaRPr lang="fr-CA"/>
        </a:p>
      </dgm:t>
    </dgm:pt>
    <dgm:pt modelId="{51A56163-6BD5-452A-862A-9BD07A1F8FC0}">
      <dgm:prSet/>
      <dgm:spPr/>
      <dgm:t>
        <a:bodyPr/>
        <a:lstStyle/>
        <a:p>
          <a:r>
            <a:rPr lang="fr-CA" dirty="0"/>
            <a:t>Protection des emplois (vs précarisation)</a:t>
          </a:r>
        </a:p>
      </dgm:t>
    </dgm:pt>
    <dgm:pt modelId="{45BA95B6-9761-43EE-867F-B9C7CD1ED75E}" type="parTrans" cxnId="{755C2B86-762D-446D-889E-5198D0A12474}">
      <dgm:prSet/>
      <dgm:spPr/>
      <dgm:t>
        <a:bodyPr/>
        <a:lstStyle/>
        <a:p>
          <a:endParaRPr lang="fr-CA"/>
        </a:p>
      </dgm:t>
    </dgm:pt>
    <dgm:pt modelId="{CA43D327-D59D-4E5C-B21F-3DB347B0A48C}" type="sibTrans" cxnId="{755C2B86-762D-446D-889E-5198D0A12474}">
      <dgm:prSet/>
      <dgm:spPr/>
      <dgm:t>
        <a:bodyPr/>
        <a:lstStyle/>
        <a:p>
          <a:endParaRPr lang="fr-CA"/>
        </a:p>
      </dgm:t>
    </dgm:pt>
    <dgm:pt modelId="{A21086A8-27E8-4264-9F18-F1136E7B2AEC}">
      <dgm:prSet/>
      <dgm:spPr/>
      <dgm:t>
        <a:bodyPr/>
        <a:lstStyle/>
        <a:p>
          <a:r>
            <a:rPr lang="fr-CA" dirty="0"/>
            <a:t>Valorisation du bien-être au travail </a:t>
          </a:r>
        </a:p>
      </dgm:t>
    </dgm:pt>
    <dgm:pt modelId="{15586918-1754-4B83-A552-3E640F3E6286}" type="parTrans" cxnId="{A0640C6F-CB60-4A62-B709-F268658EB22B}">
      <dgm:prSet/>
      <dgm:spPr/>
      <dgm:t>
        <a:bodyPr/>
        <a:lstStyle/>
        <a:p>
          <a:endParaRPr lang="fr-CA"/>
        </a:p>
      </dgm:t>
    </dgm:pt>
    <dgm:pt modelId="{B077FA80-7408-4B91-B6A1-1DA2B277BDC4}" type="sibTrans" cxnId="{A0640C6F-CB60-4A62-B709-F268658EB22B}">
      <dgm:prSet/>
      <dgm:spPr/>
      <dgm:t>
        <a:bodyPr/>
        <a:lstStyle/>
        <a:p>
          <a:endParaRPr lang="fr-CA"/>
        </a:p>
      </dgm:t>
    </dgm:pt>
    <dgm:pt modelId="{732CD47F-EC7D-4730-A93B-758206E161CE}" type="pres">
      <dgm:prSet presAssocID="{487E9CEE-2918-48AF-A659-6E6502107F2F}" presName="linear" presStyleCnt="0">
        <dgm:presLayoutVars>
          <dgm:animLvl val="lvl"/>
          <dgm:resizeHandles val="exact"/>
        </dgm:presLayoutVars>
      </dgm:prSet>
      <dgm:spPr/>
    </dgm:pt>
    <dgm:pt modelId="{A1A0066A-027B-4F8E-883D-0CC0BB2A208A}" type="pres">
      <dgm:prSet presAssocID="{6E35E67E-1D14-48B1-95D6-B699227E7D7D}" presName="parentText" presStyleLbl="node1" presStyleIdx="0" presStyleCnt="3">
        <dgm:presLayoutVars>
          <dgm:chMax val="0"/>
          <dgm:bulletEnabled val="1"/>
        </dgm:presLayoutVars>
      </dgm:prSet>
      <dgm:spPr/>
    </dgm:pt>
    <dgm:pt modelId="{E59804DE-4AA8-4400-8AD7-0447EC84E378}" type="pres">
      <dgm:prSet presAssocID="{6E35E67E-1D14-48B1-95D6-B699227E7D7D}" presName="childText" presStyleLbl="revTx" presStyleIdx="0" presStyleCnt="3">
        <dgm:presLayoutVars>
          <dgm:bulletEnabled val="1"/>
        </dgm:presLayoutVars>
      </dgm:prSet>
      <dgm:spPr/>
    </dgm:pt>
    <dgm:pt modelId="{4AD21AB7-DB73-41A2-A517-2AFB9A22B8F6}" type="pres">
      <dgm:prSet presAssocID="{16D32454-9CCA-42F6-9FD2-168DFB3E2FB1}" presName="parentText" presStyleLbl="node1" presStyleIdx="1" presStyleCnt="3">
        <dgm:presLayoutVars>
          <dgm:chMax val="0"/>
          <dgm:bulletEnabled val="1"/>
        </dgm:presLayoutVars>
      </dgm:prSet>
      <dgm:spPr/>
    </dgm:pt>
    <dgm:pt modelId="{62710348-1589-41A0-91FF-55D7DA0050A7}" type="pres">
      <dgm:prSet presAssocID="{16D32454-9CCA-42F6-9FD2-168DFB3E2FB1}" presName="childText" presStyleLbl="revTx" presStyleIdx="1" presStyleCnt="3">
        <dgm:presLayoutVars>
          <dgm:bulletEnabled val="1"/>
        </dgm:presLayoutVars>
      </dgm:prSet>
      <dgm:spPr/>
    </dgm:pt>
    <dgm:pt modelId="{814FF31B-3DCC-4F85-95BA-AC79CB04513C}" type="pres">
      <dgm:prSet presAssocID="{0ECBC59D-0F80-4939-BDA0-80CBEF5B03DF}" presName="parentText" presStyleLbl="node1" presStyleIdx="2" presStyleCnt="3">
        <dgm:presLayoutVars>
          <dgm:chMax val="0"/>
          <dgm:bulletEnabled val="1"/>
        </dgm:presLayoutVars>
      </dgm:prSet>
      <dgm:spPr/>
    </dgm:pt>
    <dgm:pt modelId="{36264513-FE13-436C-8ECB-82DBB867E46D}" type="pres">
      <dgm:prSet presAssocID="{0ECBC59D-0F80-4939-BDA0-80CBEF5B03DF}" presName="childText" presStyleLbl="revTx" presStyleIdx="2" presStyleCnt="3">
        <dgm:presLayoutVars>
          <dgm:bulletEnabled val="1"/>
        </dgm:presLayoutVars>
      </dgm:prSet>
      <dgm:spPr/>
    </dgm:pt>
  </dgm:ptLst>
  <dgm:cxnLst>
    <dgm:cxn modelId="{D0A2561E-84FF-4C94-80A8-CE085F8C0C9C}" srcId="{16D32454-9CCA-42F6-9FD2-168DFB3E2FB1}" destId="{AACB3444-58E6-47A3-B9E0-F9B6AD3EA9DD}" srcOrd="2" destOrd="0" parTransId="{EBFE7F95-0127-409A-8700-CE819947172D}" sibTransId="{9E0BF978-1190-4EAF-9A0E-00DF79796871}"/>
    <dgm:cxn modelId="{FC517E22-C206-41A1-9E8D-29A883B3E4DA}" srcId="{16D32454-9CCA-42F6-9FD2-168DFB3E2FB1}" destId="{C9F7A623-782C-4A5F-A1B0-EDDF50ED7D28}" srcOrd="0" destOrd="0" parTransId="{95871361-21BD-443F-82FA-881E07A194E8}" sibTransId="{F504448A-BFAC-4561-829A-F7A7D5F319B5}"/>
    <dgm:cxn modelId="{396C9C31-258A-4D86-AF6A-6E97311921C5}" type="presOf" srcId="{2F30B812-84FC-4603-8B0C-07A32496798C}" destId="{E59804DE-4AA8-4400-8AD7-0447EC84E378}" srcOrd="0" destOrd="1" presId="urn:microsoft.com/office/officeart/2005/8/layout/vList2"/>
    <dgm:cxn modelId="{CE82743D-8FA0-4772-A4B3-42AD1CE06418}" srcId="{487E9CEE-2918-48AF-A659-6E6502107F2F}" destId="{6E35E67E-1D14-48B1-95D6-B699227E7D7D}" srcOrd="0" destOrd="0" parTransId="{598CA273-3D79-4DA6-ADEF-94113F0EEDA8}" sibTransId="{CA651281-AAAB-42D2-B677-ACCE85CD2E01}"/>
    <dgm:cxn modelId="{650BDB3E-BFB2-4A2F-85F0-7020026BA49D}" srcId="{6E35E67E-1D14-48B1-95D6-B699227E7D7D}" destId="{797471E7-48E8-4DE4-918B-E15BBC536D72}" srcOrd="0" destOrd="0" parTransId="{72038023-9485-4D4F-8FED-0D972206E8F2}" sibTransId="{3A72937A-6AB0-49AB-82FB-EF9EB323DA78}"/>
    <dgm:cxn modelId="{94441A61-92D0-4866-A867-264AD3CEEB6E}" srcId="{487E9CEE-2918-48AF-A659-6E6502107F2F}" destId="{16D32454-9CCA-42F6-9FD2-168DFB3E2FB1}" srcOrd="1" destOrd="0" parTransId="{09A1A76C-D3BA-4D47-8456-9DA30AE9E424}" sibTransId="{D3D96BEF-390A-48F9-9410-35C5865E3D6F}"/>
    <dgm:cxn modelId="{1315FE44-C685-4126-BB1F-37FB2BD0C6E4}" type="presOf" srcId="{FF79592C-0FCF-4C4B-95BE-E19E79148EEF}" destId="{E59804DE-4AA8-4400-8AD7-0447EC84E378}" srcOrd="0" destOrd="2" presId="urn:microsoft.com/office/officeart/2005/8/layout/vList2"/>
    <dgm:cxn modelId="{A0640C6F-CB60-4A62-B709-F268658EB22B}" srcId="{0ECBC59D-0F80-4939-BDA0-80CBEF5B03DF}" destId="{A21086A8-27E8-4264-9F18-F1136E7B2AEC}" srcOrd="1" destOrd="0" parTransId="{15586918-1754-4B83-A552-3E640F3E6286}" sibTransId="{B077FA80-7408-4B91-B6A1-1DA2B277BDC4}"/>
    <dgm:cxn modelId="{086DD458-F54E-4624-A73B-803479B0CDAA}" srcId="{16D32454-9CCA-42F6-9FD2-168DFB3E2FB1}" destId="{2722F14A-0731-428B-AF1D-6BDCF9E2E95C}" srcOrd="1" destOrd="0" parTransId="{D6E4E5E2-13B1-4AF1-8C8F-2252CB8BD84D}" sibTransId="{863F8C49-1569-4A03-B26C-1AEFE419469A}"/>
    <dgm:cxn modelId="{0AAA4E59-F592-44AA-9E96-73A0B9F95ACA}" type="presOf" srcId="{C9F7A623-782C-4A5F-A1B0-EDDF50ED7D28}" destId="{62710348-1589-41A0-91FF-55D7DA0050A7}" srcOrd="0" destOrd="0" presId="urn:microsoft.com/office/officeart/2005/8/layout/vList2"/>
    <dgm:cxn modelId="{755C2B86-762D-446D-889E-5198D0A12474}" srcId="{0ECBC59D-0F80-4939-BDA0-80CBEF5B03DF}" destId="{51A56163-6BD5-452A-862A-9BD07A1F8FC0}" srcOrd="0" destOrd="0" parTransId="{45BA95B6-9761-43EE-867F-B9C7CD1ED75E}" sibTransId="{CA43D327-D59D-4E5C-B21F-3DB347B0A48C}"/>
    <dgm:cxn modelId="{F6C5AA90-CC7E-4C2C-842C-50CEB6B86253}" srcId="{487E9CEE-2918-48AF-A659-6E6502107F2F}" destId="{0ECBC59D-0F80-4939-BDA0-80CBEF5B03DF}" srcOrd="2" destOrd="0" parTransId="{0F8D6794-AB64-4356-9ED9-6F4E21916D07}" sibTransId="{DE614B8F-6209-4DBD-8499-F0A0425D7006}"/>
    <dgm:cxn modelId="{F566BD93-A8EC-46F4-9651-58EB840EEED1}" type="presOf" srcId="{487E9CEE-2918-48AF-A659-6E6502107F2F}" destId="{732CD47F-EC7D-4730-A93B-758206E161CE}" srcOrd="0" destOrd="0" presId="urn:microsoft.com/office/officeart/2005/8/layout/vList2"/>
    <dgm:cxn modelId="{F5A400A8-3BEE-46B7-BC3B-F27F2FF761FB}" type="presOf" srcId="{797471E7-48E8-4DE4-918B-E15BBC536D72}" destId="{E59804DE-4AA8-4400-8AD7-0447EC84E378}" srcOrd="0" destOrd="0" presId="urn:microsoft.com/office/officeart/2005/8/layout/vList2"/>
    <dgm:cxn modelId="{B4EC51AB-C62C-4E41-8E51-7C8E3A4297EC}" srcId="{6E35E67E-1D14-48B1-95D6-B699227E7D7D}" destId="{2F30B812-84FC-4603-8B0C-07A32496798C}" srcOrd="1" destOrd="0" parTransId="{17FEC14A-C720-4044-B080-88D386879634}" sibTransId="{93732E78-925A-401B-B2E0-00FCB5482F00}"/>
    <dgm:cxn modelId="{E8F80BB3-84D2-40FA-B979-49A7887015A3}" type="presOf" srcId="{AACB3444-58E6-47A3-B9E0-F9B6AD3EA9DD}" destId="{62710348-1589-41A0-91FF-55D7DA0050A7}" srcOrd="0" destOrd="2" presId="urn:microsoft.com/office/officeart/2005/8/layout/vList2"/>
    <dgm:cxn modelId="{3BEC03B4-5A87-4D73-8110-EC2C989EFFAF}" type="presOf" srcId="{16D32454-9CCA-42F6-9FD2-168DFB3E2FB1}" destId="{4AD21AB7-DB73-41A2-A517-2AFB9A22B8F6}" srcOrd="0" destOrd="0" presId="urn:microsoft.com/office/officeart/2005/8/layout/vList2"/>
    <dgm:cxn modelId="{4A1CD2B6-AAC5-4EA4-8EA4-F43A06612AA9}" type="presOf" srcId="{0ECBC59D-0F80-4939-BDA0-80CBEF5B03DF}" destId="{814FF31B-3DCC-4F85-95BA-AC79CB04513C}" srcOrd="0" destOrd="0" presId="urn:microsoft.com/office/officeart/2005/8/layout/vList2"/>
    <dgm:cxn modelId="{2366B9B8-B332-4E7B-8200-A7C3E5CA31AE}" type="presOf" srcId="{A21086A8-27E8-4264-9F18-F1136E7B2AEC}" destId="{36264513-FE13-436C-8ECB-82DBB867E46D}" srcOrd="0" destOrd="1" presId="urn:microsoft.com/office/officeart/2005/8/layout/vList2"/>
    <dgm:cxn modelId="{598990CE-28AF-4C3A-9AA5-1948C37BB8FB}" srcId="{6E35E67E-1D14-48B1-95D6-B699227E7D7D}" destId="{FF79592C-0FCF-4C4B-95BE-E19E79148EEF}" srcOrd="2" destOrd="0" parTransId="{888A0CDB-4AC6-4362-9B78-A12596EFE0E6}" sibTransId="{7D97C782-AE1A-4DF4-A8B0-B3801E61F09A}"/>
    <dgm:cxn modelId="{B78F3BE5-D773-4316-9899-91C426B92B4C}" type="presOf" srcId="{6E35E67E-1D14-48B1-95D6-B699227E7D7D}" destId="{A1A0066A-027B-4F8E-883D-0CC0BB2A208A}" srcOrd="0" destOrd="0" presId="urn:microsoft.com/office/officeart/2005/8/layout/vList2"/>
    <dgm:cxn modelId="{A4A7FBE6-DDA7-4550-A7D4-19A9D8EB2113}" type="presOf" srcId="{2722F14A-0731-428B-AF1D-6BDCF9E2E95C}" destId="{62710348-1589-41A0-91FF-55D7DA0050A7}" srcOrd="0" destOrd="1" presId="urn:microsoft.com/office/officeart/2005/8/layout/vList2"/>
    <dgm:cxn modelId="{6B6541FE-D8A9-4278-9D92-21DCA0C9D40C}" type="presOf" srcId="{51A56163-6BD5-452A-862A-9BD07A1F8FC0}" destId="{36264513-FE13-436C-8ECB-82DBB867E46D}" srcOrd="0" destOrd="0" presId="urn:microsoft.com/office/officeart/2005/8/layout/vList2"/>
    <dgm:cxn modelId="{D3AD5E43-80F6-439A-A5FF-3D0CA9DEDEA3}" type="presParOf" srcId="{732CD47F-EC7D-4730-A93B-758206E161CE}" destId="{A1A0066A-027B-4F8E-883D-0CC0BB2A208A}" srcOrd="0" destOrd="0" presId="urn:microsoft.com/office/officeart/2005/8/layout/vList2"/>
    <dgm:cxn modelId="{F66B0CEE-A7C2-4E64-85D4-022FA8D1269C}" type="presParOf" srcId="{732CD47F-EC7D-4730-A93B-758206E161CE}" destId="{E59804DE-4AA8-4400-8AD7-0447EC84E378}" srcOrd="1" destOrd="0" presId="urn:microsoft.com/office/officeart/2005/8/layout/vList2"/>
    <dgm:cxn modelId="{3D1C30B5-46FF-44B8-AAFF-CD931ED639F4}" type="presParOf" srcId="{732CD47F-EC7D-4730-A93B-758206E161CE}" destId="{4AD21AB7-DB73-41A2-A517-2AFB9A22B8F6}" srcOrd="2" destOrd="0" presId="urn:microsoft.com/office/officeart/2005/8/layout/vList2"/>
    <dgm:cxn modelId="{CBA8B89A-96D0-4F58-B851-F66ADC7191A4}" type="presParOf" srcId="{732CD47F-EC7D-4730-A93B-758206E161CE}" destId="{62710348-1589-41A0-91FF-55D7DA0050A7}" srcOrd="3" destOrd="0" presId="urn:microsoft.com/office/officeart/2005/8/layout/vList2"/>
    <dgm:cxn modelId="{26954FAB-5C8A-4551-8994-1254B3CA6C2E}" type="presParOf" srcId="{732CD47F-EC7D-4730-A93B-758206E161CE}" destId="{814FF31B-3DCC-4F85-95BA-AC79CB04513C}" srcOrd="4" destOrd="0" presId="urn:microsoft.com/office/officeart/2005/8/layout/vList2"/>
    <dgm:cxn modelId="{6378FF59-DBF4-498F-8CE7-14AC66D44E4C}" type="presParOf" srcId="{732CD47F-EC7D-4730-A93B-758206E161CE}" destId="{36264513-FE13-436C-8ECB-82DBB867E46D}"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49F38C-5A40-4B42-82FA-2CD91B0EA2B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CA"/>
        </a:p>
      </dgm:t>
    </dgm:pt>
    <dgm:pt modelId="{B52F7835-E025-4F0D-9921-036CD00B13DF}">
      <dgm:prSet/>
      <dgm:spPr/>
      <dgm:t>
        <a:bodyPr/>
        <a:lstStyle/>
        <a:p>
          <a:r>
            <a:rPr lang="fr-CA"/>
            <a:t>Prudence</a:t>
          </a:r>
        </a:p>
      </dgm:t>
    </dgm:pt>
    <dgm:pt modelId="{B101C494-C1C7-4291-999E-23A1256298F5}" type="parTrans" cxnId="{1BB66E84-5639-4901-B304-A4BF1017FD96}">
      <dgm:prSet/>
      <dgm:spPr/>
      <dgm:t>
        <a:bodyPr/>
        <a:lstStyle/>
        <a:p>
          <a:endParaRPr lang="fr-CA"/>
        </a:p>
      </dgm:t>
    </dgm:pt>
    <dgm:pt modelId="{4C88293F-CA45-422A-A315-45E1A76A272F}" type="sibTrans" cxnId="{1BB66E84-5639-4901-B304-A4BF1017FD96}">
      <dgm:prSet/>
      <dgm:spPr/>
      <dgm:t>
        <a:bodyPr/>
        <a:lstStyle/>
        <a:p>
          <a:endParaRPr lang="fr-CA"/>
        </a:p>
      </dgm:t>
    </dgm:pt>
    <dgm:pt modelId="{11D12811-0FAA-47DD-BB43-F7025042E1F8}">
      <dgm:prSet/>
      <dgm:spPr/>
      <dgm:t>
        <a:bodyPr/>
        <a:lstStyle/>
        <a:p>
          <a:r>
            <a:rPr lang="fr-CA"/>
            <a:t>Reconnaissance des risques inhérents à l’IA	</a:t>
          </a:r>
        </a:p>
      </dgm:t>
    </dgm:pt>
    <dgm:pt modelId="{535ED93B-E068-4C7C-9ACD-F558AA1BE3FB}" type="parTrans" cxnId="{0A839423-82D4-4515-914F-BE240470F25A}">
      <dgm:prSet/>
      <dgm:spPr/>
      <dgm:t>
        <a:bodyPr/>
        <a:lstStyle/>
        <a:p>
          <a:endParaRPr lang="fr-CA"/>
        </a:p>
      </dgm:t>
    </dgm:pt>
    <dgm:pt modelId="{CE97F89D-0860-4092-BEDA-3516538E8000}" type="sibTrans" cxnId="{0A839423-82D4-4515-914F-BE240470F25A}">
      <dgm:prSet/>
      <dgm:spPr/>
      <dgm:t>
        <a:bodyPr/>
        <a:lstStyle/>
        <a:p>
          <a:endParaRPr lang="fr-CA"/>
        </a:p>
      </dgm:t>
    </dgm:pt>
    <dgm:pt modelId="{036D0685-830C-4100-B74D-6B0878B1B165}">
      <dgm:prSet/>
      <dgm:spPr/>
      <dgm:t>
        <a:bodyPr/>
        <a:lstStyle/>
        <a:p>
          <a:r>
            <a:rPr lang="fr-CA"/>
            <a:t>Justice sociale et numérique</a:t>
          </a:r>
        </a:p>
      </dgm:t>
    </dgm:pt>
    <dgm:pt modelId="{30CD1539-3EC7-4C5C-91FC-8A2FA12C7DC7}" type="parTrans" cxnId="{7300F86A-7228-458C-9A08-E99EF8889A73}">
      <dgm:prSet/>
      <dgm:spPr/>
      <dgm:t>
        <a:bodyPr/>
        <a:lstStyle/>
        <a:p>
          <a:endParaRPr lang="fr-CA"/>
        </a:p>
      </dgm:t>
    </dgm:pt>
    <dgm:pt modelId="{2EC17C95-A29F-4010-92D3-18E2B02FC19C}" type="sibTrans" cxnId="{7300F86A-7228-458C-9A08-E99EF8889A73}">
      <dgm:prSet/>
      <dgm:spPr/>
      <dgm:t>
        <a:bodyPr/>
        <a:lstStyle/>
        <a:p>
          <a:endParaRPr lang="fr-CA"/>
        </a:p>
      </dgm:t>
    </dgm:pt>
    <dgm:pt modelId="{5E2891C3-A65E-4E0C-8CB1-C500DCC328E0}">
      <dgm:prSet/>
      <dgm:spPr/>
      <dgm:t>
        <a:bodyPr/>
        <a:lstStyle/>
        <a:p>
          <a:r>
            <a:rPr lang="fr-CA"/>
            <a:t>Posture proactive face aux discriminations </a:t>
          </a:r>
        </a:p>
      </dgm:t>
    </dgm:pt>
    <dgm:pt modelId="{156D887A-F6DD-4633-B2CB-93BC6A5700DE}" type="parTrans" cxnId="{A4941650-991E-48C3-9BBC-2DEC0454F0A8}">
      <dgm:prSet/>
      <dgm:spPr/>
      <dgm:t>
        <a:bodyPr/>
        <a:lstStyle/>
        <a:p>
          <a:endParaRPr lang="fr-CA"/>
        </a:p>
      </dgm:t>
    </dgm:pt>
    <dgm:pt modelId="{A0A91D52-2907-4468-88DC-58BC95041C0F}" type="sibTrans" cxnId="{A4941650-991E-48C3-9BBC-2DEC0454F0A8}">
      <dgm:prSet/>
      <dgm:spPr/>
      <dgm:t>
        <a:bodyPr/>
        <a:lstStyle/>
        <a:p>
          <a:endParaRPr lang="fr-CA"/>
        </a:p>
      </dgm:t>
    </dgm:pt>
    <dgm:pt modelId="{5A962F49-797D-4DBF-A292-893B7A51B121}">
      <dgm:prSet/>
      <dgm:spPr/>
      <dgm:t>
        <a:bodyPr/>
        <a:lstStyle/>
        <a:p>
          <a:r>
            <a:rPr lang="fr-CA"/>
            <a:t>Justice environnementale</a:t>
          </a:r>
        </a:p>
      </dgm:t>
    </dgm:pt>
    <dgm:pt modelId="{9BFE843D-2901-43DB-A298-F827123B49C8}" type="parTrans" cxnId="{DE7A3AF5-6364-4B09-9A6D-B519F237EB27}">
      <dgm:prSet/>
      <dgm:spPr/>
      <dgm:t>
        <a:bodyPr/>
        <a:lstStyle/>
        <a:p>
          <a:endParaRPr lang="fr-CA"/>
        </a:p>
      </dgm:t>
    </dgm:pt>
    <dgm:pt modelId="{ADC7BA82-5A77-422C-8FE3-101B87BB99AB}" type="sibTrans" cxnId="{DE7A3AF5-6364-4B09-9A6D-B519F237EB27}">
      <dgm:prSet/>
      <dgm:spPr/>
      <dgm:t>
        <a:bodyPr/>
        <a:lstStyle/>
        <a:p>
          <a:endParaRPr lang="fr-CA"/>
        </a:p>
      </dgm:t>
    </dgm:pt>
    <dgm:pt modelId="{009D347D-FF2D-4157-A5DF-A34D58BB5BEA}">
      <dgm:prSet/>
      <dgm:spPr/>
      <dgm:t>
        <a:bodyPr/>
        <a:lstStyle/>
        <a:p>
          <a:r>
            <a:rPr lang="fr-CA"/>
            <a:t>Sobriété numérique</a:t>
          </a:r>
        </a:p>
      </dgm:t>
    </dgm:pt>
    <dgm:pt modelId="{D887D80B-EED0-4AEB-8048-2F2A102C3D92}" type="parTrans" cxnId="{635A7862-65D1-4CBC-98CA-7AFC827D5A0A}">
      <dgm:prSet/>
      <dgm:spPr/>
      <dgm:t>
        <a:bodyPr/>
        <a:lstStyle/>
        <a:p>
          <a:endParaRPr lang="fr-CA"/>
        </a:p>
      </dgm:t>
    </dgm:pt>
    <dgm:pt modelId="{FA8249CE-6F67-405E-A22A-34111EA4C261}" type="sibTrans" cxnId="{635A7862-65D1-4CBC-98CA-7AFC827D5A0A}">
      <dgm:prSet/>
      <dgm:spPr/>
      <dgm:t>
        <a:bodyPr/>
        <a:lstStyle/>
        <a:p>
          <a:endParaRPr lang="fr-CA"/>
        </a:p>
      </dgm:t>
    </dgm:pt>
    <dgm:pt modelId="{3093816A-E816-4D44-90BC-287D65C9D8F1}">
      <dgm:prSet/>
      <dgm:spPr/>
      <dgm:t>
        <a:bodyPr/>
        <a:lstStyle/>
        <a:p>
          <a:r>
            <a:rPr lang="fr-CA"/>
            <a:t>Qualité de l’éducation, pertinence pédagogique et soutien à la réussite</a:t>
          </a:r>
        </a:p>
      </dgm:t>
    </dgm:pt>
    <dgm:pt modelId="{ACE7BD23-1607-4649-B027-C8227AC09B61}" type="parTrans" cxnId="{89D165DD-833C-4202-8338-6CDCB22E520C}">
      <dgm:prSet/>
      <dgm:spPr/>
      <dgm:t>
        <a:bodyPr/>
        <a:lstStyle/>
        <a:p>
          <a:endParaRPr lang="fr-CA"/>
        </a:p>
      </dgm:t>
    </dgm:pt>
    <dgm:pt modelId="{C292378E-E27B-4F6C-B8CB-4D9CC3E21057}" type="sibTrans" cxnId="{89D165DD-833C-4202-8338-6CDCB22E520C}">
      <dgm:prSet/>
      <dgm:spPr/>
      <dgm:t>
        <a:bodyPr/>
        <a:lstStyle/>
        <a:p>
          <a:endParaRPr lang="fr-CA"/>
        </a:p>
      </dgm:t>
    </dgm:pt>
    <dgm:pt modelId="{5A3A2345-4F9B-4A43-99EB-DAE0CF2A0C39}">
      <dgm:prSet/>
      <dgm:spPr/>
      <dgm:t>
        <a:bodyPr/>
        <a:lstStyle/>
        <a:p>
          <a:r>
            <a:rPr lang="fr-CA" dirty="0"/>
            <a:t>Alignement pédagogique</a:t>
          </a:r>
        </a:p>
      </dgm:t>
    </dgm:pt>
    <dgm:pt modelId="{1F167D8C-61E8-47E9-988A-BFBA2791B8F5}" type="parTrans" cxnId="{C181D32C-5376-42F3-BC89-A8DCB9FCEB0B}">
      <dgm:prSet/>
      <dgm:spPr/>
      <dgm:t>
        <a:bodyPr/>
        <a:lstStyle/>
        <a:p>
          <a:endParaRPr lang="fr-CA"/>
        </a:p>
      </dgm:t>
    </dgm:pt>
    <dgm:pt modelId="{24CEB504-0872-477E-8922-0E745410DB2F}" type="sibTrans" cxnId="{C181D32C-5376-42F3-BC89-A8DCB9FCEB0B}">
      <dgm:prSet/>
      <dgm:spPr/>
      <dgm:t>
        <a:bodyPr/>
        <a:lstStyle/>
        <a:p>
          <a:endParaRPr lang="fr-CA"/>
        </a:p>
      </dgm:t>
    </dgm:pt>
    <dgm:pt modelId="{3B3BD776-C88A-4000-9DB5-1A4A1EB3086F}">
      <dgm:prSet/>
      <dgm:spPr/>
      <dgm:t>
        <a:bodyPr/>
        <a:lstStyle/>
        <a:p>
          <a:r>
            <a:rPr lang="fr-CA" dirty="0"/>
            <a:t>Connaissance des impacts</a:t>
          </a:r>
        </a:p>
      </dgm:t>
    </dgm:pt>
    <dgm:pt modelId="{C031B5EF-E744-4591-A50B-B70737C65D0B}" type="parTrans" cxnId="{5341E5F6-AD90-46F5-80CC-4614852FF2CF}">
      <dgm:prSet/>
      <dgm:spPr/>
    </dgm:pt>
    <dgm:pt modelId="{1900B943-40CD-411D-8C57-9B06A15D3BF0}" type="sibTrans" cxnId="{5341E5F6-AD90-46F5-80CC-4614852FF2CF}">
      <dgm:prSet/>
      <dgm:spPr/>
    </dgm:pt>
    <dgm:pt modelId="{9DB46AF2-DBCA-4E83-BB9A-9F5B68A31351}" type="pres">
      <dgm:prSet presAssocID="{FD49F38C-5A40-4B42-82FA-2CD91B0EA2B6}" presName="linear" presStyleCnt="0">
        <dgm:presLayoutVars>
          <dgm:animLvl val="lvl"/>
          <dgm:resizeHandles val="exact"/>
        </dgm:presLayoutVars>
      </dgm:prSet>
      <dgm:spPr/>
    </dgm:pt>
    <dgm:pt modelId="{3B4C5D70-5448-4EDD-89CB-7ED719576759}" type="pres">
      <dgm:prSet presAssocID="{B52F7835-E025-4F0D-9921-036CD00B13DF}" presName="parentText" presStyleLbl="node1" presStyleIdx="0" presStyleCnt="4">
        <dgm:presLayoutVars>
          <dgm:chMax val="0"/>
          <dgm:bulletEnabled val="1"/>
        </dgm:presLayoutVars>
      </dgm:prSet>
      <dgm:spPr/>
    </dgm:pt>
    <dgm:pt modelId="{8143F77B-9A4A-4DA6-BD42-1C606EA110B2}" type="pres">
      <dgm:prSet presAssocID="{B52F7835-E025-4F0D-9921-036CD00B13DF}" presName="childText" presStyleLbl="revTx" presStyleIdx="0" presStyleCnt="4">
        <dgm:presLayoutVars>
          <dgm:bulletEnabled val="1"/>
        </dgm:presLayoutVars>
      </dgm:prSet>
      <dgm:spPr/>
    </dgm:pt>
    <dgm:pt modelId="{0C52AE4B-5B22-44B8-8222-40BCF358937E}" type="pres">
      <dgm:prSet presAssocID="{036D0685-830C-4100-B74D-6B0878B1B165}" presName="parentText" presStyleLbl="node1" presStyleIdx="1" presStyleCnt="4">
        <dgm:presLayoutVars>
          <dgm:chMax val="0"/>
          <dgm:bulletEnabled val="1"/>
        </dgm:presLayoutVars>
      </dgm:prSet>
      <dgm:spPr/>
    </dgm:pt>
    <dgm:pt modelId="{B590643F-3697-4AB5-ADCB-312A05DDB386}" type="pres">
      <dgm:prSet presAssocID="{036D0685-830C-4100-B74D-6B0878B1B165}" presName="childText" presStyleLbl="revTx" presStyleIdx="1" presStyleCnt="4">
        <dgm:presLayoutVars>
          <dgm:bulletEnabled val="1"/>
        </dgm:presLayoutVars>
      </dgm:prSet>
      <dgm:spPr/>
    </dgm:pt>
    <dgm:pt modelId="{63FE38F2-8A6C-42D1-8617-90EC307F07E3}" type="pres">
      <dgm:prSet presAssocID="{5A962F49-797D-4DBF-A292-893B7A51B121}" presName="parentText" presStyleLbl="node1" presStyleIdx="2" presStyleCnt="4">
        <dgm:presLayoutVars>
          <dgm:chMax val="0"/>
          <dgm:bulletEnabled val="1"/>
        </dgm:presLayoutVars>
      </dgm:prSet>
      <dgm:spPr/>
    </dgm:pt>
    <dgm:pt modelId="{3A9462EA-4168-45EA-9ABD-8C6D79E2C62F}" type="pres">
      <dgm:prSet presAssocID="{5A962F49-797D-4DBF-A292-893B7A51B121}" presName="childText" presStyleLbl="revTx" presStyleIdx="2" presStyleCnt="4">
        <dgm:presLayoutVars>
          <dgm:bulletEnabled val="1"/>
        </dgm:presLayoutVars>
      </dgm:prSet>
      <dgm:spPr/>
    </dgm:pt>
    <dgm:pt modelId="{A78AB92E-FF08-4B96-9FD5-C998A1F81915}" type="pres">
      <dgm:prSet presAssocID="{3093816A-E816-4D44-90BC-287D65C9D8F1}" presName="parentText" presStyleLbl="node1" presStyleIdx="3" presStyleCnt="4">
        <dgm:presLayoutVars>
          <dgm:chMax val="0"/>
          <dgm:bulletEnabled val="1"/>
        </dgm:presLayoutVars>
      </dgm:prSet>
      <dgm:spPr/>
    </dgm:pt>
    <dgm:pt modelId="{D6A698C3-5F76-4298-878D-237A7030B90D}" type="pres">
      <dgm:prSet presAssocID="{3093816A-E816-4D44-90BC-287D65C9D8F1}" presName="childText" presStyleLbl="revTx" presStyleIdx="3" presStyleCnt="4">
        <dgm:presLayoutVars>
          <dgm:bulletEnabled val="1"/>
        </dgm:presLayoutVars>
      </dgm:prSet>
      <dgm:spPr/>
    </dgm:pt>
  </dgm:ptLst>
  <dgm:cxnLst>
    <dgm:cxn modelId="{4309B104-CD01-4FF1-B7F8-1EE234ED8581}" type="presOf" srcId="{009D347D-FF2D-4157-A5DF-A34D58BB5BEA}" destId="{3A9462EA-4168-45EA-9ABD-8C6D79E2C62F}" srcOrd="0" destOrd="0" presId="urn:microsoft.com/office/officeart/2005/8/layout/vList2"/>
    <dgm:cxn modelId="{0A839423-82D4-4515-914F-BE240470F25A}" srcId="{B52F7835-E025-4F0D-9921-036CD00B13DF}" destId="{11D12811-0FAA-47DD-BB43-F7025042E1F8}" srcOrd="0" destOrd="0" parTransId="{535ED93B-E068-4C7C-9ACD-F558AA1BE3FB}" sibTransId="{CE97F89D-0860-4092-BEDA-3516538E8000}"/>
    <dgm:cxn modelId="{14433D2C-7F67-4EEF-B857-E58E84B6F10D}" type="presOf" srcId="{5A962F49-797D-4DBF-A292-893B7A51B121}" destId="{63FE38F2-8A6C-42D1-8617-90EC307F07E3}" srcOrd="0" destOrd="0" presId="urn:microsoft.com/office/officeart/2005/8/layout/vList2"/>
    <dgm:cxn modelId="{C181D32C-5376-42F3-BC89-A8DCB9FCEB0B}" srcId="{3093816A-E816-4D44-90BC-287D65C9D8F1}" destId="{5A3A2345-4F9B-4A43-99EB-DAE0CF2A0C39}" srcOrd="0" destOrd="0" parTransId="{1F167D8C-61E8-47E9-988A-BFBA2791B8F5}" sibTransId="{24CEB504-0872-477E-8922-0E745410DB2F}"/>
    <dgm:cxn modelId="{E06E6636-BFDE-49EB-8597-D58E87EC126A}" type="presOf" srcId="{3B3BD776-C88A-4000-9DB5-1A4A1EB3086F}" destId="{D6A698C3-5F76-4298-878D-237A7030B90D}" srcOrd="0" destOrd="1" presId="urn:microsoft.com/office/officeart/2005/8/layout/vList2"/>
    <dgm:cxn modelId="{635A7862-65D1-4CBC-98CA-7AFC827D5A0A}" srcId="{5A962F49-797D-4DBF-A292-893B7A51B121}" destId="{009D347D-FF2D-4157-A5DF-A34D58BB5BEA}" srcOrd="0" destOrd="0" parTransId="{D887D80B-EED0-4AEB-8048-2F2A102C3D92}" sibTransId="{FA8249CE-6F67-405E-A22A-34111EA4C261}"/>
    <dgm:cxn modelId="{7300F86A-7228-458C-9A08-E99EF8889A73}" srcId="{FD49F38C-5A40-4B42-82FA-2CD91B0EA2B6}" destId="{036D0685-830C-4100-B74D-6B0878B1B165}" srcOrd="1" destOrd="0" parTransId="{30CD1539-3EC7-4C5C-91FC-8A2FA12C7DC7}" sibTransId="{2EC17C95-A29F-4010-92D3-18E2B02FC19C}"/>
    <dgm:cxn modelId="{51ED974B-F8C7-444B-A668-D1B3DA68F220}" type="presOf" srcId="{3093816A-E816-4D44-90BC-287D65C9D8F1}" destId="{A78AB92E-FF08-4B96-9FD5-C998A1F81915}" srcOrd="0" destOrd="0" presId="urn:microsoft.com/office/officeart/2005/8/layout/vList2"/>
    <dgm:cxn modelId="{15A7C86E-EEFB-4326-AF68-DD40BF606D68}" type="presOf" srcId="{5E2891C3-A65E-4E0C-8CB1-C500DCC328E0}" destId="{B590643F-3697-4AB5-ADCB-312A05DDB386}" srcOrd="0" destOrd="0" presId="urn:microsoft.com/office/officeart/2005/8/layout/vList2"/>
    <dgm:cxn modelId="{A4941650-991E-48C3-9BBC-2DEC0454F0A8}" srcId="{036D0685-830C-4100-B74D-6B0878B1B165}" destId="{5E2891C3-A65E-4E0C-8CB1-C500DCC328E0}" srcOrd="0" destOrd="0" parTransId="{156D887A-F6DD-4633-B2CB-93BC6A5700DE}" sibTransId="{A0A91D52-2907-4468-88DC-58BC95041C0F}"/>
    <dgm:cxn modelId="{BE7BD676-F9B1-49A2-9068-81A5F220E768}" type="presOf" srcId="{11D12811-0FAA-47DD-BB43-F7025042E1F8}" destId="{8143F77B-9A4A-4DA6-BD42-1C606EA110B2}" srcOrd="0" destOrd="0" presId="urn:microsoft.com/office/officeart/2005/8/layout/vList2"/>
    <dgm:cxn modelId="{1BB66E84-5639-4901-B304-A4BF1017FD96}" srcId="{FD49F38C-5A40-4B42-82FA-2CD91B0EA2B6}" destId="{B52F7835-E025-4F0D-9921-036CD00B13DF}" srcOrd="0" destOrd="0" parTransId="{B101C494-C1C7-4291-999E-23A1256298F5}" sibTransId="{4C88293F-CA45-422A-A315-45E1A76A272F}"/>
    <dgm:cxn modelId="{50C4C98E-0B0B-44F3-84C5-A4D3F0EDDB2E}" type="presOf" srcId="{5A3A2345-4F9B-4A43-99EB-DAE0CF2A0C39}" destId="{D6A698C3-5F76-4298-878D-237A7030B90D}" srcOrd="0" destOrd="0" presId="urn:microsoft.com/office/officeart/2005/8/layout/vList2"/>
    <dgm:cxn modelId="{9E449FB2-F673-4706-96FC-B8ACC235DCC3}" type="presOf" srcId="{FD49F38C-5A40-4B42-82FA-2CD91B0EA2B6}" destId="{9DB46AF2-DBCA-4E83-BB9A-9F5B68A31351}" srcOrd="0" destOrd="0" presId="urn:microsoft.com/office/officeart/2005/8/layout/vList2"/>
    <dgm:cxn modelId="{1AAD7DBC-555F-4624-B889-CD85800A10B6}" type="presOf" srcId="{B52F7835-E025-4F0D-9921-036CD00B13DF}" destId="{3B4C5D70-5448-4EDD-89CB-7ED719576759}" srcOrd="0" destOrd="0" presId="urn:microsoft.com/office/officeart/2005/8/layout/vList2"/>
    <dgm:cxn modelId="{7BE786C5-BD9F-4943-AAFA-B23E67EDCAF6}" type="presOf" srcId="{036D0685-830C-4100-B74D-6B0878B1B165}" destId="{0C52AE4B-5B22-44B8-8222-40BCF358937E}" srcOrd="0" destOrd="0" presId="urn:microsoft.com/office/officeart/2005/8/layout/vList2"/>
    <dgm:cxn modelId="{89D165DD-833C-4202-8338-6CDCB22E520C}" srcId="{FD49F38C-5A40-4B42-82FA-2CD91B0EA2B6}" destId="{3093816A-E816-4D44-90BC-287D65C9D8F1}" srcOrd="3" destOrd="0" parTransId="{ACE7BD23-1607-4649-B027-C8227AC09B61}" sibTransId="{C292378E-E27B-4F6C-B8CB-4D9CC3E21057}"/>
    <dgm:cxn modelId="{DE7A3AF5-6364-4B09-9A6D-B519F237EB27}" srcId="{FD49F38C-5A40-4B42-82FA-2CD91B0EA2B6}" destId="{5A962F49-797D-4DBF-A292-893B7A51B121}" srcOrd="2" destOrd="0" parTransId="{9BFE843D-2901-43DB-A298-F827123B49C8}" sibTransId="{ADC7BA82-5A77-422C-8FE3-101B87BB99AB}"/>
    <dgm:cxn modelId="{5341E5F6-AD90-46F5-80CC-4614852FF2CF}" srcId="{3093816A-E816-4D44-90BC-287D65C9D8F1}" destId="{3B3BD776-C88A-4000-9DB5-1A4A1EB3086F}" srcOrd="1" destOrd="0" parTransId="{C031B5EF-E744-4591-A50B-B70737C65D0B}" sibTransId="{1900B943-40CD-411D-8C57-9B06A15D3BF0}"/>
    <dgm:cxn modelId="{4F59A350-3373-4071-B486-77AF52EB5CB3}" type="presParOf" srcId="{9DB46AF2-DBCA-4E83-BB9A-9F5B68A31351}" destId="{3B4C5D70-5448-4EDD-89CB-7ED719576759}" srcOrd="0" destOrd="0" presId="urn:microsoft.com/office/officeart/2005/8/layout/vList2"/>
    <dgm:cxn modelId="{281994DA-8E3F-458B-BA2C-F92D3A744C7A}" type="presParOf" srcId="{9DB46AF2-DBCA-4E83-BB9A-9F5B68A31351}" destId="{8143F77B-9A4A-4DA6-BD42-1C606EA110B2}" srcOrd="1" destOrd="0" presId="urn:microsoft.com/office/officeart/2005/8/layout/vList2"/>
    <dgm:cxn modelId="{3A087161-D2EA-41AC-963C-91A04B8097C7}" type="presParOf" srcId="{9DB46AF2-DBCA-4E83-BB9A-9F5B68A31351}" destId="{0C52AE4B-5B22-44B8-8222-40BCF358937E}" srcOrd="2" destOrd="0" presId="urn:microsoft.com/office/officeart/2005/8/layout/vList2"/>
    <dgm:cxn modelId="{73CF2BC9-DD11-49F2-B01B-8EA537D825D6}" type="presParOf" srcId="{9DB46AF2-DBCA-4E83-BB9A-9F5B68A31351}" destId="{B590643F-3697-4AB5-ADCB-312A05DDB386}" srcOrd="3" destOrd="0" presId="urn:microsoft.com/office/officeart/2005/8/layout/vList2"/>
    <dgm:cxn modelId="{A5BA003D-9EAE-4365-B8DE-D577E2F9DC29}" type="presParOf" srcId="{9DB46AF2-DBCA-4E83-BB9A-9F5B68A31351}" destId="{63FE38F2-8A6C-42D1-8617-90EC307F07E3}" srcOrd="4" destOrd="0" presId="urn:microsoft.com/office/officeart/2005/8/layout/vList2"/>
    <dgm:cxn modelId="{53B1C47D-5656-452A-8625-2B4F88B96CA4}" type="presParOf" srcId="{9DB46AF2-DBCA-4E83-BB9A-9F5B68A31351}" destId="{3A9462EA-4168-45EA-9ABD-8C6D79E2C62F}" srcOrd="5" destOrd="0" presId="urn:microsoft.com/office/officeart/2005/8/layout/vList2"/>
    <dgm:cxn modelId="{19AC0375-1F82-4837-8717-2644BB60DA14}" type="presParOf" srcId="{9DB46AF2-DBCA-4E83-BB9A-9F5B68A31351}" destId="{A78AB92E-FF08-4B96-9FD5-C998A1F81915}" srcOrd="6" destOrd="0" presId="urn:microsoft.com/office/officeart/2005/8/layout/vList2"/>
    <dgm:cxn modelId="{F6FC9431-E3AF-4FA9-8F80-703E2D6E280E}" type="presParOf" srcId="{9DB46AF2-DBCA-4E83-BB9A-9F5B68A31351}" destId="{D6A698C3-5F76-4298-878D-237A7030B90D}"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F24A0A-9283-4DE0-802A-B4A29B0CB33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CA"/>
        </a:p>
      </dgm:t>
    </dgm:pt>
    <dgm:pt modelId="{070016CE-5B44-4AFA-92C9-1A8FEF67CCAA}">
      <dgm:prSet/>
      <dgm:spPr/>
      <dgm:t>
        <a:bodyPr/>
        <a:lstStyle/>
        <a:p>
          <a:r>
            <a:rPr lang="fr-CA"/>
            <a:t>Transparence et explicabilité</a:t>
          </a:r>
        </a:p>
      </dgm:t>
    </dgm:pt>
    <dgm:pt modelId="{21C42C3B-3DF3-4A5D-947D-65C58C2E84B8}" type="parTrans" cxnId="{1921C4F8-2AE8-4C37-B7F5-9852395B2569}">
      <dgm:prSet/>
      <dgm:spPr/>
      <dgm:t>
        <a:bodyPr/>
        <a:lstStyle/>
        <a:p>
          <a:endParaRPr lang="fr-CA"/>
        </a:p>
      </dgm:t>
    </dgm:pt>
    <dgm:pt modelId="{403B5496-F0B9-49F1-B7E3-7745F4023014}" type="sibTrans" cxnId="{1921C4F8-2AE8-4C37-B7F5-9852395B2569}">
      <dgm:prSet/>
      <dgm:spPr/>
      <dgm:t>
        <a:bodyPr/>
        <a:lstStyle/>
        <a:p>
          <a:endParaRPr lang="fr-CA"/>
        </a:p>
      </dgm:t>
    </dgm:pt>
    <dgm:pt modelId="{F1DFB230-B115-4410-96F8-6AC088E180E9}">
      <dgm:prSet/>
      <dgm:spPr/>
      <dgm:t>
        <a:bodyPr/>
        <a:lstStyle/>
        <a:p>
          <a:r>
            <a:rPr lang="fr-CA" dirty="0"/>
            <a:t>Données utilisées (collecte, utilisation, protection, destruction) </a:t>
          </a:r>
        </a:p>
      </dgm:t>
    </dgm:pt>
    <dgm:pt modelId="{A7BB3F70-0DDE-4104-A254-F074583B6F75}" type="parTrans" cxnId="{115B979E-E799-4CD5-9745-01A32FBBB3E0}">
      <dgm:prSet/>
      <dgm:spPr/>
      <dgm:t>
        <a:bodyPr/>
        <a:lstStyle/>
        <a:p>
          <a:endParaRPr lang="fr-CA"/>
        </a:p>
      </dgm:t>
    </dgm:pt>
    <dgm:pt modelId="{38A43F74-701C-4A02-AE9A-C9162E171674}" type="sibTrans" cxnId="{115B979E-E799-4CD5-9745-01A32FBBB3E0}">
      <dgm:prSet/>
      <dgm:spPr/>
      <dgm:t>
        <a:bodyPr/>
        <a:lstStyle/>
        <a:p>
          <a:endParaRPr lang="fr-CA"/>
        </a:p>
      </dgm:t>
    </dgm:pt>
    <dgm:pt modelId="{3D8B5586-69FD-4F73-ADDF-46C52B52CC79}">
      <dgm:prSet/>
      <dgm:spPr/>
      <dgm:t>
        <a:bodyPr/>
        <a:lstStyle/>
        <a:p>
          <a:r>
            <a:rPr lang="fr-CA"/>
            <a:t>Accessibilité et équité</a:t>
          </a:r>
        </a:p>
      </dgm:t>
    </dgm:pt>
    <dgm:pt modelId="{ECF19175-E6C6-4D09-B56E-87FD467DEA0D}" type="parTrans" cxnId="{D4B44746-1304-4169-BF45-AA014BFD06D1}">
      <dgm:prSet/>
      <dgm:spPr/>
      <dgm:t>
        <a:bodyPr/>
        <a:lstStyle/>
        <a:p>
          <a:endParaRPr lang="fr-CA"/>
        </a:p>
      </dgm:t>
    </dgm:pt>
    <dgm:pt modelId="{C8B049F8-E161-4457-B85C-F82681EADF69}" type="sibTrans" cxnId="{D4B44746-1304-4169-BF45-AA014BFD06D1}">
      <dgm:prSet/>
      <dgm:spPr/>
      <dgm:t>
        <a:bodyPr/>
        <a:lstStyle/>
        <a:p>
          <a:endParaRPr lang="fr-CA"/>
        </a:p>
      </dgm:t>
    </dgm:pt>
    <dgm:pt modelId="{A493B9BF-2C23-4789-9EAF-E47566063B8F}">
      <dgm:prSet/>
      <dgm:spPr/>
      <dgm:t>
        <a:bodyPr/>
        <a:lstStyle/>
        <a:p>
          <a:r>
            <a:rPr lang="fr-CA" dirty="0"/>
            <a:t>Soutien pédagogique</a:t>
          </a:r>
        </a:p>
      </dgm:t>
    </dgm:pt>
    <dgm:pt modelId="{E9CA7465-0BEB-4BF2-8640-2010D274C133}" type="parTrans" cxnId="{4579F63D-5CE6-4AFB-87CF-F9265C3D775F}">
      <dgm:prSet/>
      <dgm:spPr/>
      <dgm:t>
        <a:bodyPr/>
        <a:lstStyle/>
        <a:p>
          <a:endParaRPr lang="fr-CA"/>
        </a:p>
      </dgm:t>
    </dgm:pt>
    <dgm:pt modelId="{1DA594C5-2187-4717-A659-9175425FD83E}" type="sibTrans" cxnId="{4579F63D-5CE6-4AFB-87CF-F9265C3D775F}">
      <dgm:prSet/>
      <dgm:spPr/>
      <dgm:t>
        <a:bodyPr/>
        <a:lstStyle/>
        <a:p>
          <a:endParaRPr lang="fr-CA"/>
        </a:p>
      </dgm:t>
    </dgm:pt>
    <dgm:pt modelId="{8AE32F7E-2DC6-43D8-8981-9A2E5BB9E707}">
      <dgm:prSet/>
      <dgm:spPr/>
      <dgm:t>
        <a:bodyPr/>
        <a:lstStyle/>
        <a:p>
          <a:r>
            <a:rPr lang="fr-CA"/>
            <a:t>Respect de la vie privée et de l’intimité</a:t>
          </a:r>
        </a:p>
      </dgm:t>
    </dgm:pt>
    <dgm:pt modelId="{B0939E50-4F94-4C40-ABE0-AB635E9E7BF2}" type="parTrans" cxnId="{67EE39F7-A1C9-4110-BC1C-E727995EB0A2}">
      <dgm:prSet/>
      <dgm:spPr/>
      <dgm:t>
        <a:bodyPr/>
        <a:lstStyle/>
        <a:p>
          <a:endParaRPr lang="fr-CA"/>
        </a:p>
      </dgm:t>
    </dgm:pt>
    <dgm:pt modelId="{F6DF6BDF-FCC0-4A49-BF16-1BA1748D0690}" type="sibTrans" cxnId="{67EE39F7-A1C9-4110-BC1C-E727995EB0A2}">
      <dgm:prSet/>
      <dgm:spPr/>
      <dgm:t>
        <a:bodyPr/>
        <a:lstStyle/>
        <a:p>
          <a:endParaRPr lang="fr-CA"/>
        </a:p>
      </dgm:t>
    </dgm:pt>
    <dgm:pt modelId="{9790987A-46D1-4653-A632-30ADD81846F5}">
      <dgm:prSet/>
      <dgm:spPr/>
      <dgm:t>
        <a:bodyPr/>
        <a:lstStyle/>
        <a:p>
          <a:r>
            <a:rPr lang="fr-CA" dirty="0"/>
            <a:t>Protection de la vie privée</a:t>
          </a:r>
        </a:p>
      </dgm:t>
    </dgm:pt>
    <dgm:pt modelId="{A513897B-5ACD-483C-AEFC-4A15E526A85C}" type="parTrans" cxnId="{13EA5A0F-10F6-4AF0-817B-C2CD3D0ABB93}">
      <dgm:prSet/>
      <dgm:spPr/>
      <dgm:t>
        <a:bodyPr/>
        <a:lstStyle/>
        <a:p>
          <a:endParaRPr lang="fr-CA"/>
        </a:p>
      </dgm:t>
    </dgm:pt>
    <dgm:pt modelId="{EE2E45A7-27A5-47DF-86E2-48498FE3E805}" type="sibTrans" cxnId="{13EA5A0F-10F6-4AF0-817B-C2CD3D0ABB93}">
      <dgm:prSet/>
      <dgm:spPr/>
      <dgm:t>
        <a:bodyPr/>
        <a:lstStyle/>
        <a:p>
          <a:endParaRPr lang="fr-CA"/>
        </a:p>
      </dgm:t>
    </dgm:pt>
    <dgm:pt modelId="{CC57A05C-77AE-4F1C-BF70-DFB6854A7836}">
      <dgm:prSet/>
      <dgm:spPr/>
      <dgm:t>
        <a:bodyPr/>
        <a:lstStyle/>
        <a:p>
          <a:r>
            <a:rPr lang="fr-CA" dirty="0"/>
            <a:t>Explicabilité des algorithmes </a:t>
          </a:r>
        </a:p>
      </dgm:t>
    </dgm:pt>
    <dgm:pt modelId="{2EEEC77E-C483-4E15-8126-11C7DB88CBF5}" type="parTrans" cxnId="{F3A12B82-003E-4214-90BA-59DFC4F73FF3}">
      <dgm:prSet/>
      <dgm:spPr/>
      <dgm:t>
        <a:bodyPr/>
        <a:lstStyle/>
        <a:p>
          <a:endParaRPr lang="fr-CA"/>
        </a:p>
      </dgm:t>
    </dgm:pt>
    <dgm:pt modelId="{12ACCF46-5999-4083-99B0-E83E30F985E7}" type="sibTrans" cxnId="{F3A12B82-003E-4214-90BA-59DFC4F73FF3}">
      <dgm:prSet/>
      <dgm:spPr/>
      <dgm:t>
        <a:bodyPr/>
        <a:lstStyle/>
        <a:p>
          <a:endParaRPr lang="fr-CA"/>
        </a:p>
      </dgm:t>
    </dgm:pt>
    <dgm:pt modelId="{8A40EA67-A3D7-41F1-BA11-678801941898}">
      <dgm:prSet/>
      <dgm:spPr/>
      <dgm:t>
        <a:bodyPr/>
        <a:lstStyle/>
        <a:p>
          <a:r>
            <a:rPr lang="fr-CA" dirty="0"/>
            <a:t>Accessibilité des moyens (licences, appareils, ...)</a:t>
          </a:r>
        </a:p>
      </dgm:t>
    </dgm:pt>
    <dgm:pt modelId="{14AD16B6-BEA5-4DB6-ABB7-57B7462BB4FA}" type="parTrans" cxnId="{7BAF834E-E753-451F-9145-C61A36BA6C80}">
      <dgm:prSet/>
      <dgm:spPr/>
      <dgm:t>
        <a:bodyPr/>
        <a:lstStyle/>
        <a:p>
          <a:endParaRPr lang="fr-CA"/>
        </a:p>
      </dgm:t>
    </dgm:pt>
    <dgm:pt modelId="{C6A09D9C-A6E8-4FF5-B17E-12C5DD50DA39}" type="sibTrans" cxnId="{7BAF834E-E753-451F-9145-C61A36BA6C80}">
      <dgm:prSet/>
      <dgm:spPr/>
      <dgm:t>
        <a:bodyPr/>
        <a:lstStyle/>
        <a:p>
          <a:endParaRPr lang="fr-CA"/>
        </a:p>
      </dgm:t>
    </dgm:pt>
    <dgm:pt modelId="{F3119FE0-5B32-4E41-BCE3-959E5569F91F}" type="pres">
      <dgm:prSet presAssocID="{3CF24A0A-9283-4DE0-802A-B4A29B0CB334}" presName="linear" presStyleCnt="0">
        <dgm:presLayoutVars>
          <dgm:animLvl val="lvl"/>
          <dgm:resizeHandles val="exact"/>
        </dgm:presLayoutVars>
      </dgm:prSet>
      <dgm:spPr/>
    </dgm:pt>
    <dgm:pt modelId="{2C20BB7E-F4DD-4A61-9135-976D521AE5EB}" type="pres">
      <dgm:prSet presAssocID="{070016CE-5B44-4AFA-92C9-1A8FEF67CCAA}" presName="parentText" presStyleLbl="node1" presStyleIdx="0" presStyleCnt="3">
        <dgm:presLayoutVars>
          <dgm:chMax val="0"/>
          <dgm:bulletEnabled val="1"/>
        </dgm:presLayoutVars>
      </dgm:prSet>
      <dgm:spPr/>
    </dgm:pt>
    <dgm:pt modelId="{9040EE57-DC53-46CD-ACC2-7DA0A211FDCB}" type="pres">
      <dgm:prSet presAssocID="{070016CE-5B44-4AFA-92C9-1A8FEF67CCAA}" presName="childText" presStyleLbl="revTx" presStyleIdx="0" presStyleCnt="3">
        <dgm:presLayoutVars>
          <dgm:bulletEnabled val="1"/>
        </dgm:presLayoutVars>
      </dgm:prSet>
      <dgm:spPr/>
    </dgm:pt>
    <dgm:pt modelId="{BE0432BC-9E28-4BBC-9275-3F475132B763}" type="pres">
      <dgm:prSet presAssocID="{3D8B5586-69FD-4F73-ADDF-46C52B52CC79}" presName="parentText" presStyleLbl="node1" presStyleIdx="1" presStyleCnt="3">
        <dgm:presLayoutVars>
          <dgm:chMax val="0"/>
          <dgm:bulletEnabled val="1"/>
        </dgm:presLayoutVars>
      </dgm:prSet>
      <dgm:spPr/>
    </dgm:pt>
    <dgm:pt modelId="{1B379B8A-C883-409C-A800-396CBE469C9D}" type="pres">
      <dgm:prSet presAssocID="{3D8B5586-69FD-4F73-ADDF-46C52B52CC79}" presName="childText" presStyleLbl="revTx" presStyleIdx="1" presStyleCnt="3">
        <dgm:presLayoutVars>
          <dgm:bulletEnabled val="1"/>
        </dgm:presLayoutVars>
      </dgm:prSet>
      <dgm:spPr/>
    </dgm:pt>
    <dgm:pt modelId="{7111D4B4-44AF-4FE7-9F34-00FA2BE60121}" type="pres">
      <dgm:prSet presAssocID="{8AE32F7E-2DC6-43D8-8981-9A2E5BB9E707}" presName="parentText" presStyleLbl="node1" presStyleIdx="2" presStyleCnt="3">
        <dgm:presLayoutVars>
          <dgm:chMax val="0"/>
          <dgm:bulletEnabled val="1"/>
        </dgm:presLayoutVars>
      </dgm:prSet>
      <dgm:spPr/>
    </dgm:pt>
    <dgm:pt modelId="{85D7162A-EB6A-447A-93C1-3A1697B6ACAF}" type="pres">
      <dgm:prSet presAssocID="{8AE32F7E-2DC6-43D8-8981-9A2E5BB9E707}" presName="childText" presStyleLbl="revTx" presStyleIdx="2" presStyleCnt="3">
        <dgm:presLayoutVars>
          <dgm:bulletEnabled val="1"/>
        </dgm:presLayoutVars>
      </dgm:prSet>
      <dgm:spPr/>
    </dgm:pt>
  </dgm:ptLst>
  <dgm:cxnLst>
    <dgm:cxn modelId="{76615E08-D7F4-46F5-99F4-667AD8C5D93A}" type="presOf" srcId="{A493B9BF-2C23-4789-9EAF-E47566063B8F}" destId="{1B379B8A-C883-409C-A800-396CBE469C9D}" srcOrd="0" destOrd="0" presId="urn:microsoft.com/office/officeart/2005/8/layout/vList2"/>
    <dgm:cxn modelId="{13EA5A0F-10F6-4AF0-817B-C2CD3D0ABB93}" srcId="{8AE32F7E-2DC6-43D8-8981-9A2E5BB9E707}" destId="{9790987A-46D1-4653-A632-30ADD81846F5}" srcOrd="0" destOrd="0" parTransId="{A513897B-5ACD-483C-AEFC-4A15E526A85C}" sibTransId="{EE2E45A7-27A5-47DF-86E2-48498FE3E805}"/>
    <dgm:cxn modelId="{2230A72B-1667-4925-9BB2-CA596427BD21}" type="presOf" srcId="{3D8B5586-69FD-4F73-ADDF-46C52B52CC79}" destId="{BE0432BC-9E28-4BBC-9275-3F475132B763}" srcOrd="0" destOrd="0" presId="urn:microsoft.com/office/officeart/2005/8/layout/vList2"/>
    <dgm:cxn modelId="{4579F63D-5CE6-4AFB-87CF-F9265C3D775F}" srcId="{3D8B5586-69FD-4F73-ADDF-46C52B52CC79}" destId="{A493B9BF-2C23-4789-9EAF-E47566063B8F}" srcOrd="0" destOrd="0" parTransId="{E9CA7465-0BEB-4BF2-8640-2010D274C133}" sibTransId="{1DA594C5-2187-4717-A659-9175425FD83E}"/>
    <dgm:cxn modelId="{FC6AB443-AD4C-419A-AF3D-57260EE1DA79}" type="presOf" srcId="{8A40EA67-A3D7-41F1-BA11-678801941898}" destId="{1B379B8A-C883-409C-A800-396CBE469C9D}" srcOrd="0" destOrd="1" presId="urn:microsoft.com/office/officeart/2005/8/layout/vList2"/>
    <dgm:cxn modelId="{D3FE7E64-4A0A-4475-961F-5E07495AEDC4}" type="presOf" srcId="{9790987A-46D1-4653-A632-30ADD81846F5}" destId="{85D7162A-EB6A-447A-93C1-3A1697B6ACAF}" srcOrd="0" destOrd="0" presId="urn:microsoft.com/office/officeart/2005/8/layout/vList2"/>
    <dgm:cxn modelId="{D4B44746-1304-4169-BF45-AA014BFD06D1}" srcId="{3CF24A0A-9283-4DE0-802A-B4A29B0CB334}" destId="{3D8B5586-69FD-4F73-ADDF-46C52B52CC79}" srcOrd="1" destOrd="0" parTransId="{ECF19175-E6C6-4D09-B56E-87FD467DEA0D}" sibTransId="{C8B049F8-E161-4457-B85C-F82681EADF69}"/>
    <dgm:cxn modelId="{7BAF834E-E753-451F-9145-C61A36BA6C80}" srcId="{3D8B5586-69FD-4F73-ADDF-46C52B52CC79}" destId="{8A40EA67-A3D7-41F1-BA11-678801941898}" srcOrd="1" destOrd="0" parTransId="{14AD16B6-BEA5-4DB6-ABB7-57B7462BB4FA}" sibTransId="{C6A09D9C-A6E8-4FF5-B17E-12C5DD50DA39}"/>
    <dgm:cxn modelId="{D99E766F-7EBA-4181-B6DC-A74AA235A6CF}" type="presOf" srcId="{CC57A05C-77AE-4F1C-BF70-DFB6854A7836}" destId="{9040EE57-DC53-46CD-ACC2-7DA0A211FDCB}" srcOrd="0" destOrd="1" presId="urn:microsoft.com/office/officeart/2005/8/layout/vList2"/>
    <dgm:cxn modelId="{8E853D79-1853-4575-BA21-990F918C57CA}" type="presOf" srcId="{F1DFB230-B115-4410-96F8-6AC088E180E9}" destId="{9040EE57-DC53-46CD-ACC2-7DA0A211FDCB}" srcOrd="0" destOrd="0" presId="urn:microsoft.com/office/officeart/2005/8/layout/vList2"/>
    <dgm:cxn modelId="{F3A12B82-003E-4214-90BA-59DFC4F73FF3}" srcId="{070016CE-5B44-4AFA-92C9-1A8FEF67CCAA}" destId="{CC57A05C-77AE-4F1C-BF70-DFB6854A7836}" srcOrd="1" destOrd="0" parTransId="{2EEEC77E-C483-4E15-8126-11C7DB88CBF5}" sibTransId="{12ACCF46-5999-4083-99B0-E83E30F985E7}"/>
    <dgm:cxn modelId="{D5BF8F98-D2E4-4ECE-AAF3-735843694AC1}" type="presOf" srcId="{8AE32F7E-2DC6-43D8-8981-9A2E5BB9E707}" destId="{7111D4B4-44AF-4FE7-9F34-00FA2BE60121}" srcOrd="0" destOrd="0" presId="urn:microsoft.com/office/officeart/2005/8/layout/vList2"/>
    <dgm:cxn modelId="{115B979E-E799-4CD5-9745-01A32FBBB3E0}" srcId="{070016CE-5B44-4AFA-92C9-1A8FEF67CCAA}" destId="{F1DFB230-B115-4410-96F8-6AC088E180E9}" srcOrd="0" destOrd="0" parTransId="{A7BB3F70-0DDE-4104-A254-F074583B6F75}" sibTransId="{38A43F74-701C-4A02-AE9A-C9162E171674}"/>
    <dgm:cxn modelId="{07CD7ADB-1C5C-4221-9CB0-88A870567BF9}" type="presOf" srcId="{070016CE-5B44-4AFA-92C9-1A8FEF67CCAA}" destId="{2C20BB7E-F4DD-4A61-9135-976D521AE5EB}" srcOrd="0" destOrd="0" presId="urn:microsoft.com/office/officeart/2005/8/layout/vList2"/>
    <dgm:cxn modelId="{67EE39F7-A1C9-4110-BC1C-E727995EB0A2}" srcId="{3CF24A0A-9283-4DE0-802A-B4A29B0CB334}" destId="{8AE32F7E-2DC6-43D8-8981-9A2E5BB9E707}" srcOrd="2" destOrd="0" parTransId="{B0939E50-4F94-4C40-ABE0-AB635E9E7BF2}" sibTransId="{F6DF6BDF-FCC0-4A49-BF16-1BA1748D0690}"/>
    <dgm:cxn modelId="{1921C4F8-2AE8-4C37-B7F5-9852395B2569}" srcId="{3CF24A0A-9283-4DE0-802A-B4A29B0CB334}" destId="{070016CE-5B44-4AFA-92C9-1A8FEF67CCAA}" srcOrd="0" destOrd="0" parTransId="{21C42C3B-3DF3-4A5D-947D-65C58C2E84B8}" sibTransId="{403B5496-F0B9-49F1-B7E3-7745F4023014}"/>
    <dgm:cxn modelId="{472D2EFB-434B-4085-A5C7-07632668481F}" type="presOf" srcId="{3CF24A0A-9283-4DE0-802A-B4A29B0CB334}" destId="{F3119FE0-5B32-4E41-BCE3-959E5569F91F}" srcOrd="0" destOrd="0" presId="urn:microsoft.com/office/officeart/2005/8/layout/vList2"/>
    <dgm:cxn modelId="{50BCB39C-7570-4119-8E3E-45B3D329D6BE}" type="presParOf" srcId="{F3119FE0-5B32-4E41-BCE3-959E5569F91F}" destId="{2C20BB7E-F4DD-4A61-9135-976D521AE5EB}" srcOrd="0" destOrd="0" presId="urn:microsoft.com/office/officeart/2005/8/layout/vList2"/>
    <dgm:cxn modelId="{7E88C904-CA25-4ED6-BF7E-20F8F779BE50}" type="presParOf" srcId="{F3119FE0-5B32-4E41-BCE3-959E5569F91F}" destId="{9040EE57-DC53-46CD-ACC2-7DA0A211FDCB}" srcOrd="1" destOrd="0" presId="urn:microsoft.com/office/officeart/2005/8/layout/vList2"/>
    <dgm:cxn modelId="{A82001AC-238D-4E48-A3CF-96B8A8BD1438}" type="presParOf" srcId="{F3119FE0-5B32-4E41-BCE3-959E5569F91F}" destId="{BE0432BC-9E28-4BBC-9275-3F475132B763}" srcOrd="2" destOrd="0" presId="urn:microsoft.com/office/officeart/2005/8/layout/vList2"/>
    <dgm:cxn modelId="{77C0B0B5-E4E2-4EA1-8F11-7C02D759B119}" type="presParOf" srcId="{F3119FE0-5B32-4E41-BCE3-959E5569F91F}" destId="{1B379B8A-C883-409C-A800-396CBE469C9D}" srcOrd="3" destOrd="0" presId="urn:microsoft.com/office/officeart/2005/8/layout/vList2"/>
    <dgm:cxn modelId="{485C477E-66E8-47D7-A1AB-4942A79CF424}" type="presParOf" srcId="{F3119FE0-5B32-4E41-BCE3-959E5569F91F}" destId="{7111D4B4-44AF-4FE7-9F34-00FA2BE60121}" srcOrd="4" destOrd="0" presId="urn:microsoft.com/office/officeart/2005/8/layout/vList2"/>
    <dgm:cxn modelId="{677DDF3A-1064-4F45-8993-E176694C43C1}" type="presParOf" srcId="{F3119FE0-5B32-4E41-BCE3-959E5569F91F}" destId="{85D7162A-EB6A-447A-93C1-3A1697B6ACA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78ACA-88D4-4C6A-A0B9-8E5F9DA96AE5}">
      <dsp:nvSpPr>
        <dsp:cNvPr id="0" name=""/>
        <dsp:cNvSpPr/>
      </dsp:nvSpPr>
      <dsp:spPr>
        <a:xfrm>
          <a:off x="0" y="330528"/>
          <a:ext cx="9170099" cy="137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702" tIns="312420" rIns="711702" bIns="106680" numCol="1" spcCol="1270" anchor="t" anchorCtr="0">
          <a:noAutofit/>
        </a:bodyPr>
        <a:lstStyle/>
        <a:p>
          <a:pPr marL="114300" lvl="1" indent="-114300" algn="l" defTabSz="666750" rtl="0">
            <a:lnSpc>
              <a:spcPct val="90000"/>
            </a:lnSpc>
            <a:spcBef>
              <a:spcPct val="0"/>
            </a:spcBef>
            <a:spcAft>
              <a:spcPct val="15000"/>
            </a:spcAft>
            <a:buChar char="•"/>
          </a:pPr>
          <a:r>
            <a:rPr lang="fr-CA" sz="1500" i="1" kern="1200" err="1"/>
            <a:t>ChatGPT</a:t>
          </a:r>
          <a:r>
            <a:rPr lang="fr-CA" sz="1500" i="1" kern="1200">
              <a:latin typeface="Calibri Light" panose="020F0302020204030204"/>
            </a:rPr>
            <a:t>,</a:t>
          </a:r>
          <a:r>
            <a:rPr lang="fr-CA" sz="1500" b="1" i="0" kern="1200"/>
            <a:t> </a:t>
          </a:r>
          <a:r>
            <a:rPr lang="fr-CA" sz="1500" b="1" i="0" kern="1200">
              <a:latin typeface="Calibri Light" panose="020F0302020204030204"/>
            </a:rPr>
            <a:t>tout comme d'autres IA,</a:t>
          </a:r>
          <a:r>
            <a:rPr lang="fr-CA" sz="1500" kern="1200">
              <a:latin typeface="Calibri Light" panose="020F0302020204030204"/>
            </a:rPr>
            <a:t> </a:t>
          </a:r>
          <a:r>
            <a:rPr lang="fr-CA" sz="1500" kern="1200"/>
            <a:t>n’est pas conçu pour l’éducation, mais a un impact </a:t>
          </a:r>
          <a:r>
            <a:rPr lang="fr-CA" sz="1500" b="1" kern="1200">
              <a:latin typeface="Calibri Light" panose="020F0302020204030204"/>
            </a:rPr>
            <a:t>important </a:t>
          </a:r>
          <a:r>
            <a:rPr lang="fr-CA" sz="1500" kern="1200"/>
            <a:t>;</a:t>
          </a:r>
        </a:p>
        <a:p>
          <a:pPr marL="114300" lvl="1" indent="-114300" algn="l" defTabSz="666750">
            <a:lnSpc>
              <a:spcPct val="90000"/>
            </a:lnSpc>
            <a:spcBef>
              <a:spcPct val="0"/>
            </a:spcBef>
            <a:spcAft>
              <a:spcPct val="15000"/>
            </a:spcAft>
            <a:buChar char="•"/>
          </a:pPr>
          <a:r>
            <a:rPr lang="fr-CA" sz="1500" kern="1200"/>
            <a:t>Systèmes de tutoriels intelligents (STI) en classe et hors classe ;</a:t>
          </a:r>
        </a:p>
        <a:p>
          <a:pPr marL="114300" lvl="1" indent="-114300" algn="l" defTabSz="666750" rtl="0">
            <a:lnSpc>
              <a:spcPct val="90000"/>
            </a:lnSpc>
            <a:spcBef>
              <a:spcPct val="0"/>
            </a:spcBef>
            <a:spcAft>
              <a:spcPct val="15000"/>
            </a:spcAft>
            <a:buChar char="•"/>
          </a:pPr>
          <a:r>
            <a:rPr lang="fr-CA" sz="1500" kern="1200"/>
            <a:t>Robots intelligents</a:t>
          </a:r>
          <a:r>
            <a:rPr lang="fr-CA" sz="1500" kern="1200">
              <a:latin typeface="Calibri Light" panose="020F0302020204030204"/>
            </a:rPr>
            <a:t>,</a:t>
          </a:r>
          <a:r>
            <a:rPr lang="fr-CA" sz="1500" kern="1200"/>
            <a:t> agents d’apprentissages </a:t>
          </a:r>
          <a:r>
            <a:rPr lang="fr-CA" sz="1500" kern="1200">
              <a:latin typeface="Calibri Light" panose="020F0302020204030204"/>
            </a:rPr>
            <a:t>et </a:t>
          </a:r>
          <a:r>
            <a:rPr lang="fr-CA" sz="1500" b="1" kern="1200">
              <a:latin typeface="Calibri Light" panose="020F0302020204030204"/>
            </a:rPr>
            <a:t>assistants</a:t>
          </a:r>
          <a:r>
            <a:rPr lang="fr-CA" sz="1500" b="1" kern="1200"/>
            <a:t> </a:t>
          </a:r>
          <a:r>
            <a:rPr lang="fr-CA" sz="1500" kern="1200"/>
            <a:t>pédagogiques</a:t>
          </a:r>
          <a:r>
            <a:rPr lang="fr-CA" sz="1500" kern="1200">
              <a:latin typeface="Calibri Light" panose="020F0302020204030204"/>
            </a:rPr>
            <a:t> </a:t>
          </a:r>
          <a:r>
            <a:rPr lang="fr-CA" sz="1500" b="1" kern="1200">
              <a:latin typeface="Calibri Light" panose="020F0302020204030204"/>
            </a:rPr>
            <a:t>(Antidote, etc.) </a:t>
          </a:r>
          <a:r>
            <a:rPr lang="fr-CA" sz="1500" kern="1200">
              <a:latin typeface="Calibri Light" panose="020F0302020204030204"/>
            </a:rPr>
            <a:t>;</a:t>
          </a:r>
          <a:endParaRPr lang="fr-CA" sz="1500" kern="1200"/>
        </a:p>
        <a:p>
          <a:pPr marL="114300" lvl="1" indent="-114300" algn="l" defTabSz="666750">
            <a:lnSpc>
              <a:spcPct val="90000"/>
            </a:lnSpc>
            <a:spcBef>
              <a:spcPct val="0"/>
            </a:spcBef>
            <a:spcAft>
              <a:spcPct val="15000"/>
            </a:spcAft>
            <a:buChar char="•"/>
          </a:pPr>
          <a:r>
            <a:rPr lang="fr-CA" sz="1500" kern="1200"/>
            <a:t>Soutien à la production de documents et matériel pédagogique</a:t>
          </a:r>
          <a:r>
            <a:rPr lang="fr-CA" sz="1500" kern="1200">
              <a:latin typeface="Calibri Light" panose="020F0302020204030204"/>
            </a:rPr>
            <a:t>.</a:t>
          </a:r>
          <a:endParaRPr lang="fr-CA" sz="1500" kern="1200"/>
        </a:p>
      </dsp:txBody>
      <dsp:txXfrm>
        <a:off x="0" y="330528"/>
        <a:ext cx="9170099" cy="1370250"/>
      </dsp:txXfrm>
    </dsp:sp>
    <dsp:sp modelId="{0755A076-4670-436A-B294-935A286E2DF8}">
      <dsp:nvSpPr>
        <dsp:cNvPr id="0" name=""/>
        <dsp:cNvSpPr/>
      </dsp:nvSpPr>
      <dsp:spPr>
        <a:xfrm>
          <a:off x="458504" y="109128"/>
          <a:ext cx="641906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626" tIns="0" rIns="242626" bIns="0" numCol="1" spcCol="1270" anchor="ctr" anchorCtr="0">
          <a:noAutofit/>
        </a:bodyPr>
        <a:lstStyle/>
        <a:p>
          <a:pPr marL="0" lvl="0" indent="0" algn="l" defTabSz="666750">
            <a:lnSpc>
              <a:spcPct val="90000"/>
            </a:lnSpc>
            <a:spcBef>
              <a:spcPct val="0"/>
            </a:spcBef>
            <a:spcAft>
              <a:spcPct val="35000"/>
            </a:spcAft>
            <a:buNone/>
          </a:pPr>
          <a:r>
            <a:rPr lang="fr-CA" sz="1500" b="1" kern="1200" dirty="0"/>
            <a:t>Apprentissage:</a:t>
          </a:r>
        </a:p>
      </dsp:txBody>
      <dsp:txXfrm>
        <a:off x="480120" y="130744"/>
        <a:ext cx="6375837" cy="399568"/>
      </dsp:txXfrm>
    </dsp:sp>
    <dsp:sp modelId="{30BE84C4-8E17-4E44-B4F6-485495092F78}">
      <dsp:nvSpPr>
        <dsp:cNvPr id="0" name=""/>
        <dsp:cNvSpPr/>
      </dsp:nvSpPr>
      <dsp:spPr>
        <a:xfrm>
          <a:off x="0" y="2003178"/>
          <a:ext cx="9170099" cy="1346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702" tIns="312420" rIns="711702" bIns="106680" numCol="1" spcCol="1270" anchor="t" anchorCtr="0">
          <a:noAutofit/>
        </a:bodyPr>
        <a:lstStyle/>
        <a:p>
          <a:pPr marL="114300" lvl="1" indent="-114300" algn="l" defTabSz="666750">
            <a:lnSpc>
              <a:spcPct val="90000"/>
            </a:lnSpc>
            <a:spcBef>
              <a:spcPct val="0"/>
            </a:spcBef>
            <a:spcAft>
              <a:spcPct val="15000"/>
            </a:spcAft>
            <a:buChar char="•"/>
          </a:pPr>
          <a:r>
            <a:rPr lang="fr-CA" sz="1500" kern="1200"/>
            <a:t>ISA, ALI, VIGO, DALIA ;</a:t>
          </a:r>
        </a:p>
        <a:p>
          <a:pPr marL="114300" lvl="1" indent="-114300" algn="l" defTabSz="666750" rtl="0">
            <a:lnSpc>
              <a:spcPct val="90000"/>
            </a:lnSpc>
            <a:spcBef>
              <a:spcPct val="0"/>
            </a:spcBef>
            <a:spcAft>
              <a:spcPct val="15000"/>
            </a:spcAft>
            <a:buChar char="•"/>
          </a:pPr>
          <a:r>
            <a:rPr lang="fr-CA" sz="1500" kern="1200"/>
            <a:t>Utilisent les données quantitatives des élèves pour fournir un accompagnement personnalisé (conseils MTI, intimidation, harcèlement, vie personnelle</a:t>
          </a:r>
          <a:r>
            <a:rPr lang="fr-CA" sz="1500" kern="1200">
              <a:latin typeface="Calibri Light" panose="020F0302020204030204"/>
            </a:rPr>
            <a:t>…) ;</a:t>
          </a:r>
          <a:endParaRPr lang="fr-CA" sz="1500" b="0" kern="1200">
            <a:latin typeface="Calibri Light" panose="020F0302020204030204"/>
          </a:endParaRPr>
        </a:p>
        <a:p>
          <a:pPr marL="114300" lvl="1" indent="-114300" algn="l" defTabSz="666750">
            <a:lnSpc>
              <a:spcPct val="90000"/>
            </a:lnSpc>
            <a:spcBef>
              <a:spcPct val="0"/>
            </a:spcBef>
            <a:spcAft>
              <a:spcPct val="15000"/>
            </a:spcAft>
            <a:buChar char="•"/>
          </a:pPr>
          <a:r>
            <a:rPr lang="fr-CA" sz="1500" b="1" kern="1200">
              <a:latin typeface="Calibri Light" panose="020F0302020204030204"/>
            </a:rPr>
            <a:t>Autres applications et systèmes d'exploitation (</a:t>
          </a:r>
          <a:r>
            <a:rPr lang="fr-CA" sz="1500" b="1" kern="1200" err="1">
              <a:latin typeface="Calibri Light" panose="020F0302020204030204"/>
            </a:rPr>
            <a:t>Copilot</a:t>
          </a:r>
          <a:r>
            <a:rPr lang="fr-CA" sz="1500" b="1" kern="1200">
              <a:latin typeface="Calibri Light" panose="020F0302020204030204"/>
            </a:rPr>
            <a:t> dans Office, IA de Adobe, etc.)</a:t>
          </a:r>
          <a:endParaRPr lang="en-US" sz="1500" kern="1200"/>
        </a:p>
      </dsp:txBody>
      <dsp:txXfrm>
        <a:off x="0" y="2003178"/>
        <a:ext cx="9170099" cy="1346625"/>
      </dsp:txXfrm>
    </dsp:sp>
    <dsp:sp modelId="{3945D213-C2C4-4E3A-AD35-071DE485DB68}">
      <dsp:nvSpPr>
        <dsp:cNvPr id="0" name=""/>
        <dsp:cNvSpPr/>
      </dsp:nvSpPr>
      <dsp:spPr>
        <a:xfrm>
          <a:off x="458504" y="1781778"/>
          <a:ext cx="641906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626" tIns="0" rIns="242626" bIns="0" numCol="1" spcCol="1270" anchor="ctr" anchorCtr="0">
          <a:noAutofit/>
        </a:bodyPr>
        <a:lstStyle/>
        <a:p>
          <a:pPr marL="0" lvl="0" indent="0" algn="l" defTabSz="666750">
            <a:lnSpc>
              <a:spcPct val="90000"/>
            </a:lnSpc>
            <a:spcBef>
              <a:spcPct val="0"/>
            </a:spcBef>
            <a:spcAft>
              <a:spcPct val="35000"/>
            </a:spcAft>
            <a:buNone/>
          </a:pPr>
          <a:r>
            <a:rPr lang="fr-CA" sz="1500" b="1" kern="1200"/>
            <a:t>Administration et accompagnement scolaire : </a:t>
          </a:r>
          <a:endParaRPr lang="fr-CA" sz="1500" kern="1200"/>
        </a:p>
      </dsp:txBody>
      <dsp:txXfrm>
        <a:off x="480120" y="1803394"/>
        <a:ext cx="6375837" cy="399568"/>
      </dsp:txXfrm>
    </dsp:sp>
    <dsp:sp modelId="{07E1A49E-A300-4AB8-888F-A2EE75183590}">
      <dsp:nvSpPr>
        <dsp:cNvPr id="0" name=""/>
        <dsp:cNvSpPr/>
      </dsp:nvSpPr>
      <dsp:spPr>
        <a:xfrm>
          <a:off x="0" y="3652203"/>
          <a:ext cx="9170099"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702" tIns="312420" rIns="711702" bIns="106680" numCol="1" spcCol="1270" anchor="t" anchorCtr="0">
          <a:noAutofit/>
        </a:bodyPr>
        <a:lstStyle/>
        <a:p>
          <a:pPr marL="114300" lvl="1" indent="-114300" algn="l" defTabSz="666750">
            <a:lnSpc>
              <a:spcPct val="90000"/>
            </a:lnSpc>
            <a:spcBef>
              <a:spcPct val="0"/>
            </a:spcBef>
            <a:spcAft>
              <a:spcPct val="15000"/>
            </a:spcAft>
            <a:buChar char="•"/>
          </a:pPr>
          <a:r>
            <a:rPr lang="fr-CA" sz="1500" kern="1200"/>
            <a:t>Introduite via des partenariats avec l'entreprise privée ;</a:t>
          </a:r>
        </a:p>
        <a:p>
          <a:pPr marL="114300" lvl="1" indent="-114300" algn="l" defTabSz="666750">
            <a:lnSpc>
              <a:spcPct val="90000"/>
            </a:lnSpc>
            <a:spcBef>
              <a:spcPct val="0"/>
            </a:spcBef>
            <a:spcAft>
              <a:spcPct val="15000"/>
            </a:spcAft>
            <a:buChar char="•"/>
          </a:pPr>
          <a:r>
            <a:rPr lang="fr-CA" sz="1500" kern="1200"/>
            <a:t>Déséquilibre entre la recherche quantitative et qualitative ;</a:t>
          </a:r>
        </a:p>
        <a:p>
          <a:pPr marL="114300" lvl="1" indent="-114300" algn="l" defTabSz="666750">
            <a:lnSpc>
              <a:spcPct val="90000"/>
            </a:lnSpc>
            <a:spcBef>
              <a:spcPct val="0"/>
            </a:spcBef>
            <a:spcAft>
              <a:spcPct val="15000"/>
            </a:spcAft>
            <a:buChar char="•"/>
          </a:pPr>
          <a:r>
            <a:rPr lang="fr-CA" sz="1500" kern="1200"/>
            <a:t>Impacts sur l’indépendance, le financement et la validité de la recherche.</a:t>
          </a:r>
        </a:p>
      </dsp:txBody>
      <dsp:txXfrm>
        <a:off x="0" y="3652203"/>
        <a:ext cx="9170099" cy="1134000"/>
      </dsp:txXfrm>
    </dsp:sp>
    <dsp:sp modelId="{CCD9B74C-F9A5-43A8-83CB-4D0A303E5281}">
      <dsp:nvSpPr>
        <dsp:cNvPr id="0" name=""/>
        <dsp:cNvSpPr/>
      </dsp:nvSpPr>
      <dsp:spPr>
        <a:xfrm>
          <a:off x="458504" y="3430803"/>
          <a:ext cx="641906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626" tIns="0" rIns="242626" bIns="0" numCol="1" spcCol="1270" anchor="ctr" anchorCtr="0">
          <a:noAutofit/>
        </a:bodyPr>
        <a:lstStyle/>
        <a:p>
          <a:pPr marL="0" lvl="0" indent="0" algn="l" defTabSz="666750">
            <a:lnSpc>
              <a:spcPct val="90000"/>
            </a:lnSpc>
            <a:spcBef>
              <a:spcPct val="0"/>
            </a:spcBef>
            <a:spcAft>
              <a:spcPct val="35000"/>
            </a:spcAft>
            <a:buNone/>
          </a:pPr>
          <a:r>
            <a:rPr lang="fr-CA" sz="1500" b="1" kern="1200"/>
            <a:t>IA en recherche : </a:t>
          </a:r>
          <a:endParaRPr lang="fr-CA" sz="1500" kern="1200"/>
        </a:p>
      </dsp:txBody>
      <dsp:txXfrm>
        <a:off x="480120" y="3452419"/>
        <a:ext cx="63758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19944-7229-4749-9D0D-50A20E80F8E9}">
      <dsp:nvSpPr>
        <dsp:cNvPr id="0" name=""/>
        <dsp:cNvSpPr/>
      </dsp:nvSpPr>
      <dsp:spPr>
        <a:xfrm>
          <a:off x="0" y="358723"/>
          <a:ext cx="3231157" cy="1938694"/>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CA" sz="1600" b="1" kern="1200"/>
            <a:t>L’IA est inévitable</a:t>
          </a:r>
        </a:p>
        <a:p>
          <a:pPr marL="114300" lvl="1" indent="-114300" algn="l" defTabSz="533400">
            <a:lnSpc>
              <a:spcPct val="90000"/>
            </a:lnSpc>
            <a:spcBef>
              <a:spcPct val="0"/>
            </a:spcBef>
            <a:spcAft>
              <a:spcPct val="15000"/>
            </a:spcAft>
            <a:buChar char="•"/>
          </a:pPr>
          <a:r>
            <a:rPr lang="fr-CA" sz="1200" kern="1200" dirty="0"/>
            <a:t>Certes, l’IA existe et se développe en dehors de notre contrôle individuel. Toutefois, son développement repose sur des choix politiques et institutionnels.</a:t>
          </a:r>
        </a:p>
      </dsp:txBody>
      <dsp:txXfrm>
        <a:off x="0" y="358723"/>
        <a:ext cx="3231157" cy="1938694"/>
      </dsp:txXfrm>
    </dsp:sp>
    <dsp:sp modelId="{6C30B462-1F3E-4374-8C10-782BC663C5DE}">
      <dsp:nvSpPr>
        <dsp:cNvPr id="0" name=""/>
        <dsp:cNvSpPr/>
      </dsp:nvSpPr>
      <dsp:spPr>
        <a:xfrm>
          <a:off x="3554273" y="358723"/>
          <a:ext cx="3231157" cy="1938694"/>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CA" sz="1600" b="1" kern="1200"/>
            <a:t>L’IA permet de sauver du temps</a:t>
          </a:r>
        </a:p>
        <a:p>
          <a:pPr marL="114300" lvl="1" indent="-114300" algn="l" defTabSz="533400">
            <a:lnSpc>
              <a:spcPct val="90000"/>
            </a:lnSpc>
            <a:spcBef>
              <a:spcPct val="0"/>
            </a:spcBef>
            <a:spcAft>
              <a:spcPct val="15000"/>
            </a:spcAft>
            <a:buChar char="•"/>
          </a:pPr>
          <a:r>
            <a:rPr lang="fr-CA" sz="1200" kern="1200"/>
            <a:t>Certes l’IA permet de réaliser un prétravail rapide, mais demande d’importantes démarches en amont et en aval. Les gains de temps risquent de plus d’engendrer un effet rebond</a:t>
          </a:r>
        </a:p>
      </dsp:txBody>
      <dsp:txXfrm>
        <a:off x="3554273" y="358723"/>
        <a:ext cx="3231157" cy="1938694"/>
      </dsp:txXfrm>
    </dsp:sp>
    <dsp:sp modelId="{04A53F15-68F6-4081-B5D9-036DCE879451}">
      <dsp:nvSpPr>
        <dsp:cNvPr id="0" name=""/>
        <dsp:cNvSpPr/>
      </dsp:nvSpPr>
      <dsp:spPr>
        <a:xfrm>
          <a:off x="7108546" y="358723"/>
          <a:ext cx="3231157" cy="193869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CA" sz="1600" b="1" kern="1200"/>
            <a:t>L’IA est plus neutre que l’humain</a:t>
          </a:r>
        </a:p>
        <a:p>
          <a:pPr marL="114300" lvl="1" indent="-114300" algn="l" defTabSz="533400">
            <a:lnSpc>
              <a:spcPct val="90000"/>
            </a:lnSpc>
            <a:spcBef>
              <a:spcPct val="0"/>
            </a:spcBef>
            <a:spcAft>
              <a:spcPct val="15000"/>
            </a:spcAft>
            <a:buChar char="•"/>
          </a:pPr>
          <a:r>
            <a:rPr lang="fr-CA" sz="1200" kern="1200"/>
            <a:t>Les IA sont entrainées à partir de données massives. Ces jeux de données ne sont pas neutres. L’IA risque alors de reproduire des préjugés, stéréotypes et biais. </a:t>
          </a:r>
        </a:p>
      </dsp:txBody>
      <dsp:txXfrm>
        <a:off x="7108546" y="358723"/>
        <a:ext cx="3231157" cy="1938694"/>
      </dsp:txXfrm>
    </dsp:sp>
    <dsp:sp modelId="{BBA17A93-A14F-43C9-95FF-CB7548FE778F}">
      <dsp:nvSpPr>
        <dsp:cNvPr id="0" name=""/>
        <dsp:cNvSpPr/>
      </dsp:nvSpPr>
      <dsp:spPr>
        <a:xfrm>
          <a:off x="0" y="2620533"/>
          <a:ext cx="3231157" cy="193869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CA" sz="1600" b="1" kern="1200"/>
            <a:t>Les </a:t>
          </a:r>
          <a:r>
            <a:rPr lang="fr-CA" sz="1600" b="1" kern="1200" err="1"/>
            <a:t>étudiant</a:t>
          </a:r>
          <a:r>
            <a:rPr lang="fr-CA" sz="1600" b="1" kern="1200" err="1">
              <a:latin typeface="Calibri" panose="020F0502020204030204" pitchFamily="34" charset="0"/>
              <a:ea typeface="Calibri" panose="020F0502020204030204" pitchFamily="34" charset="0"/>
              <a:cs typeface="Calibri" panose="020F0502020204030204" pitchFamily="34" charset="0"/>
            </a:rPr>
            <a:t>·es</a:t>
          </a:r>
          <a:r>
            <a:rPr lang="fr-CA" sz="1600" b="1" kern="1200">
              <a:latin typeface="Calibri" panose="020F0502020204030204" pitchFamily="34" charset="0"/>
              <a:ea typeface="Calibri" panose="020F0502020204030204" pitchFamily="34" charset="0"/>
              <a:cs typeface="Calibri" panose="020F0502020204030204" pitchFamily="34" charset="0"/>
            </a:rPr>
            <a:t> sont </a:t>
          </a:r>
          <a:br>
            <a:rPr lang="fr-CA" sz="1600" b="1" kern="1200">
              <a:latin typeface="Calibri" panose="020F0502020204030204" pitchFamily="34" charset="0"/>
              <a:ea typeface="Calibri" panose="020F0502020204030204" pitchFamily="34" charset="0"/>
              <a:cs typeface="Calibri" panose="020F0502020204030204" pitchFamily="34" charset="0"/>
            </a:rPr>
          </a:br>
          <a:r>
            <a:rPr lang="fr-CA" sz="1600" b="1" kern="1200">
              <a:latin typeface="Calibri" panose="020F0502020204030204" pitchFamily="34" charset="0"/>
              <a:ea typeface="Calibri" panose="020F0502020204030204" pitchFamily="34" charset="0"/>
              <a:cs typeface="Calibri" panose="020F0502020204030204" pitchFamily="34" charset="0"/>
            </a:rPr>
            <a:t>à l’aise avec l’IA</a:t>
          </a:r>
          <a:endParaRPr lang="fr-CA" sz="1600" b="1" kern="1200"/>
        </a:p>
        <a:p>
          <a:pPr marL="114300" lvl="1" indent="-114300" algn="l" defTabSz="533400">
            <a:lnSpc>
              <a:spcPct val="90000"/>
            </a:lnSpc>
            <a:spcBef>
              <a:spcPct val="0"/>
            </a:spcBef>
            <a:spcAft>
              <a:spcPct val="15000"/>
            </a:spcAft>
            <a:buChar char="•"/>
          </a:pPr>
          <a:r>
            <a:rPr lang="fr-CA" sz="1200" kern="1200" dirty="0"/>
            <a:t>L’interaction avec une IA peut permettre d’éviter la gêne ou l’anxiété  à l’idée de parler avec l’</a:t>
          </a:r>
          <a:r>
            <a:rPr lang="fr-CA" sz="1200" kern="1200" dirty="0" err="1"/>
            <a:t>enseignan</a:t>
          </a:r>
          <a:r>
            <a:rPr lang="fr-CA" sz="1200" kern="1200" dirty="0" err="1">
              <a:latin typeface="Calibri" panose="020F0502020204030204" pitchFamily="34" charset="0"/>
              <a:ea typeface="Calibri" panose="020F0502020204030204" pitchFamily="34" charset="0"/>
              <a:cs typeface="Calibri" panose="020F0502020204030204" pitchFamily="34" charset="0"/>
            </a:rPr>
            <a:t>·t</a:t>
          </a:r>
          <a:r>
            <a:rPr lang="fr-CA" sz="1200" kern="1200" dirty="0" err="1"/>
            <a:t>e</a:t>
          </a:r>
          <a:r>
            <a:rPr lang="fr-CA" sz="1200" kern="1200" dirty="0"/>
            <a:t>, ou encore permettre d’obtenir une rétroaction en dehors des périodes de disponibilité. Toutefois, ces stratégies nuisent possiblement à  la personne étudiante à moyen et long terme. </a:t>
          </a:r>
        </a:p>
      </dsp:txBody>
      <dsp:txXfrm>
        <a:off x="0" y="2620533"/>
        <a:ext cx="3231157" cy="1938694"/>
      </dsp:txXfrm>
    </dsp:sp>
    <dsp:sp modelId="{3BDB3917-9B8A-4D39-AFB0-B3810F1A7067}">
      <dsp:nvSpPr>
        <dsp:cNvPr id="0" name=""/>
        <dsp:cNvSpPr/>
      </dsp:nvSpPr>
      <dsp:spPr>
        <a:xfrm>
          <a:off x="3554273" y="2620533"/>
          <a:ext cx="3231157" cy="1938694"/>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CA" sz="1600" b="1" kern="1200"/>
            <a:t>L’IA permet d’innover sur le plan pédagogique</a:t>
          </a:r>
        </a:p>
        <a:p>
          <a:pPr marL="114300" lvl="1" indent="-114300" algn="l" defTabSz="533400" rtl="0">
            <a:lnSpc>
              <a:spcPct val="90000"/>
            </a:lnSpc>
            <a:spcBef>
              <a:spcPct val="0"/>
            </a:spcBef>
            <a:spcAft>
              <a:spcPct val="15000"/>
            </a:spcAft>
            <a:buChar char="•"/>
          </a:pPr>
          <a:r>
            <a:rPr lang="fr-CA" sz="1200" kern="1200"/>
            <a:t>L’IA est une technologie assez récente pour être considérée comme innovante. La question est toutefois de savoir dans quelle mesure elle est pertinente. De plus, si par la </a:t>
          </a:r>
          <a:r>
            <a:rPr lang="fr-CA" sz="1200" kern="1200">
              <a:latin typeface="Calibri Light" panose="020F0302020204030204"/>
            </a:rPr>
            <a:t>forme, elle</a:t>
          </a:r>
          <a:r>
            <a:rPr lang="fr-CA" sz="1200" kern="1200"/>
            <a:t> est innovante, sur le contenu produit, elle se limite à reproduire plutôt que de créer.</a:t>
          </a:r>
        </a:p>
      </dsp:txBody>
      <dsp:txXfrm>
        <a:off x="3554273" y="2620533"/>
        <a:ext cx="3231157" cy="1938694"/>
      </dsp:txXfrm>
    </dsp:sp>
    <dsp:sp modelId="{5263C224-EC70-46F2-8AEE-B461FA7B2A07}">
      <dsp:nvSpPr>
        <dsp:cNvPr id="0" name=""/>
        <dsp:cNvSpPr/>
      </dsp:nvSpPr>
      <dsp:spPr>
        <a:xfrm>
          <a:off x="7108546" y="2620533"/>
          <a:ext cx="3231157" cy="1938694"/>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CA" sz="1600" b="1" kern="1200"/>
            <a:t>L’individu est responsable de faire un usage éthique de l’IA</a:t>
          </a:r>
        </a:p>
        <a:p>
          <a:pPr marL="114300" lvl="1" indent="-114300" algn="l" defTabSz="533400">
            <a:lnSpc>
              <a:spcPct val="90000"/>
            </a:lnSpc>
            <a:spcBef>
              <a:spcPct val="0"/>
            </a:spcBef>
            <a:spcAft>
              <a:spcPct val="15000"/>
            </a:spcAft>
            <a:buChar char="•"/>
          </a:pPr>
          <a:r>
            <a:rPr lang="fr-CA" sz="1200" kern="1200"/>
            <a:t>Bien entendu, un jugement professionnel éclairé implique un regard éthique sur l’usage de l’IA. Toutefois, par la nature de l’IA, certains enjeux dépassent l’individu et doivent être considérés à l’échelle collective, institutionnelle et politique. </a:t>
          </a:r>
        </a:p>
      </dsp:txBody>
      <dsp:txXfrm>
        <a:off x="7108546" y="2620533"/>
        <a:ext cx="3231157" cy="1938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278F2-C332-4B7C-94F4-BDE74975B1F4}">
      <dsp:nvSpPr>
        <dsp:cNvPr id="0" name=""/>
        <dsp:cNvSpPr/>
      </dsp:nvSpPr>
      <dsp:spPr>
        <a:xfrm>
          <a:off x="3154988" y="2963660"/>
          <a:ext cx="630319" cy="2032781"/>
        </a:xfrm>
        <a:custGeom>
          <a:avLst/>
          <a:gdLst/>
          <a:ahLst/>
          <a:cxnLst/>
          <a:rect l="0" t="0" r="0" b="0"/>
          <a:pathLst>
            <a:path>
              <a:moveTo>
                <a:pt x="0" y="0"/>
              </a:moveTo>
              <a:lnTo>
                <a:pt x="315159" y="0"/>
              </a:lnTo>
              <a:lnTo>
                <a:pt x="315159" y="2032781"/>
              </a:lnTo>
              <a:lnTo>
                <a:pt x="630319" y="2032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2952A-8120-4BF6-925F-95AE238FCAC3}">
      <dsp:nvSpPr>
        <dsp:cNvPr id="0" name=""/>
        <dsp:cNvSpPr/>
      </dsp:nvSpPr>
      <dsp:spPr>
        <a:xfrm>
          <a:off x="3154988" y="2963660"/>
          <a:ext cx="630319" cy="677593"/>
        </a:xfrm>
        <a:custGeom>
          <a:avLst/>
          <a:gdLst/>
          <a:ahLst/>
          <a:cxnLst/>
          <a:rect l="0" t="0" r="0" b="0"/>
          <a:pathLst>
            <a:path>
              <a:moveTo>
                <a:pt x="0" y="0"/>
              </a:moveTo>
              <a:lnTo>
                <a:pt x="315159" y="0"/>
              </a:lnTo>
              <a:lnTo>
                <a:pt x="315159" y="677593"/>
              </a:lnTo>
              <a:lnTo>
                <a:pt x="630319" y="6775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EC7B1-E118-4B38-A336-6BC9B7370906}">
      <dsp:nvSpPr>
        <dsp:cNvPr id="0" name=""/>
        <dsp:cNvSpPr/>
      </dsp:nvSpPr>
      <dsp:spPr>
        <a:xfrm>
          <a:off x="3154988" y="2286066"/>
          <a:ext cx="630319" cy="677593"/>
        </a:xfrm>
        <a:custGeom>
          <a:avLst/>
          <a:gdLst/>
          <a:ahLst/>
          <a:cxnLst/>
          <a:rect l="0" t="0" r="0" b="0"/>
          <a:pathLst>
            <a:path>
              <a:moveTo>
                <a:pt x="0" y="677593"/>
              </a:moveTo>
              <a:lnTo>
                <a:pt x="315159" y="677593"/>
              </a:lnTo>
              <a:lnTo>
                <a:pt x="315159" y="0"/>
              </a:lnTo>
              <a:lnTo>
                <a:pt x="6303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E1D298-24E7-457F-903D-A854B1A0A1E2}">
      <dsp:nvSpPr>
        <dsp:cNvPr id="0" name=""/>
        <dsp:cNvSpPr/>
      </dsp:nvSpPr>
      <dsp:spPr>
        <a:xfrm>
          <a:off x="3154988" y="930878"/>
          <a:ext cx="630319" cy="2032781"/>
        </a:xfrm>
        <a:custGeom>
          <a:avLst/>
          <a:gdLst/>
          <a:ahLst/>
          <a:cxnLst/>
          <a:rect l="0" t="0" r="0" b="0"/>
          <a:pathLst>
            <a:path>
              <a:moveTo>
                <a:pt x="0" y="2032781"/>
              </a:moveTo>
              <a:lnTo>
                <a:pt x="315159" y="2032781"/>
              </a:lnTo>
              <a:lnTo>
                <a:pt x="315159" y="0"/>
              </a:lnTo>
              <a:lnTo>
                <a:pt x="6303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03BB79-ABF6-4B80-BA7F-FF6B6FAB5314}">
      <dsp:nvSpPr>
        <dsp:cNvPr id="0" name=""/>
        <dsp:cNvSpPr/>
      </dsp:nvSpPr>
      <dsp:spPr>
        <a:xfrm>
          <a:off x="3388" y="501260"/>
          <a:ext cx="3151599" cy="1587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a:t>Structure collaborative de concertation nationale impliquant les acteur-</a:t>
          </a:r>
          <a:r>
            <a:rPr lang="fr-CA" sz="1800" kern="1200" dirty="0" err="1"/>
            <a:t>trices</a:t>
          </a:r>
          <a:r>
            <a:rPr lang="fr-CA" sz="1800" kern="1200" dirty="0"/>
            <a:t> de l’Enseignement supérieur.</a:t>
          </a:r>
          <a:endParaRPr lang="en-US" sz="1800" kern="1200" dirty="0"/>
        </a:p>
      </dsp:txBody>
      <dsp:txXfrm>
        <a:off x="3388" y="501260"/>
        <a:ext cx="3151599" cy="1587830"/>
      </dsp:txXfrm>
    </dsp:sp>
    <dsp:sp modelId="{57F33D30-4D72-4FDA-8E89-FF1FE95F459A}">
      <dsp:nvSpPr>
        <dsp:cNvPr id="0" name=""/>
        <dsp:cNvSpPr/>
      </dsp:nvSpPr>
      <dsp:spPr>
        <a:xfrm>
          <a:off x="3388" y="2483041"/>
          <a:ext cx="3151599" cy="961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a:t>Élaboration d’un cadre de gouvernance</a:t>
          </a:r>
          <a:endParaRPr lang="en-US" sz="1800" kern="1200" dirty="0"/>
        </a:p>
      </dsp:txBody>
      <dsp:txXfrm>
        <a:off x="3388" y="2483041"/>
        <a:ext cx="3151599" cy="961237"/>
      </dsp:txXfrm>
    </dsp:sp>
    <dsp:sp modelId="{AA8716E9-D6B1-4577-9B9E-17E42A9B2F79}">
      <dsp:nvSpPr>
        <dsp:cNvPr id="0" name=""/>
        <dsp:cNvSpPr/>
      </dsp:nvSpPr>
      <dsp:spPr>
        <a:xfrm>
          <a:off x="3785307" y="450259"/>
          <a:ext cx="3151599" cy="961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a:t>Alignement pédagogique</a:t>
          </a:r>
          <a:endParaRPr lang="en-US" sz="1800" kern="1200" dirty="0"/>
        </a:p>
      </dsp:txBody>
      <dsp:txXfrm>
        <a:off x="3785307" y="450259"/>
        <a:ext cx="3151599" cy="961237"/>
      </dsp:txXfrm>
    </dsp:sp>
    <dsp:sp modelId="{AD8F57A5-5231-4AE9-B956-E32CCC8C79E6}">
      <dsp:nvSpPr>
        <dsp:cNvPr id="0" name=""/>
        <dsp:cNvSpPr/>
      </dsp:nvSpPr>
      <dsp:spPr>
        <a:xfrm>
          <a:off x="3785307" y="1805447"/>
          <a:ext cx="3151599" cy="961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a:t>Usage raisonné et éthiquement responsable</a:t>
          </a:r>
          <a:endParaRPr lang="en-US" sz="1800" kern="1200" dirty="0"/>
        </a:p>
      </dsp:txBody>
      <dsp:txXfrm>
        <a:off x="3785307" y="1805447"/>
        <a:ext cx="3151599" cy="961237"/>
      </dsp:txXfrm>
    </dsp:sp>
    <dsp:sp modelId="{B78C78B0-FFC7-4830-8A91-D68DD51B55AD}">
      <dsp:nvSpPr>
        <dsp:cNvPr id="0" name=""/>
        <dsp:cNvSpPr/>
      </dsp:nvSpPr>
      <dsp:spPr>
        <a:xfrm>
          <a:off x="3785307" y="3160634"/>
          <a:ext cx="3151599" cy="961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a:t>Autonomie professionnelle et liberté académique</a:t>
          </a:r>
          <a:endParaRPr lang="en-US" sz="1800" kern="1200" dirty="0"/>
        </a:p>
      </dsp:txBody>
      <dsp:txXfrm>
        <a:off x="3785307" y="3160634"/>
        <a:ext cx="3151599" cy="961237"/>
      </dsp:txXfrm>
    </dsp:sp>
    <dsp:sp modelId="{DCBDCB92-B2F6-496F-8731-1D66E17B448C}">
      <dsp:nvSpPr>
        <dsp:cNvPr id="0" name=""/>
        <dsp:cNvSpPr/>
      </dsp:nvSpPr>
      <dsp:spPr>
        <a:xfrm>
          <a:off x="3785307" y="4515822"/>
          <a:ext cx="3151599" cy="961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a:t>Intégrité académique</a:t>
          </a:r>
          <a:endParaRPr lang="en-US" sz="1800" kern="1200" dirty="0"/>
        </a:p>
      </dsp:txBody>
      <dsp:txXfrm>
        <a:off x="3785307" y="4515822"/>
        <a:ext cx="3151599" cy="961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61309-2BDD-4C9D-A8E4-8E194C469EB8}">
      <dsp:nvSpPr>
        <dsp:cNvPr id="0" name=""/>
        <dsp:cNvSpPr/>
      </dsp:nvSpPr>
      <dsp:spPr>
        <a:xfrm>
          <a:off x="3143" y="83356"/>
          <a:ext cx="3065106" cy="7601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CA" sz="2100" kern="1200"/>
            <a:t>Regroupement cégep</a:t>
          </a:r>
        </a:p>
      </dsp:txBody>
      <dsp:txXfrm>
        <a:off x="3143" y="83356"/>
        <a:ext cx="3065106" cy="760110"/>
      </dsp:txXfrm>
    </dsp:sp>
    <dsp:sp modelId="{1C8937A3-5CA3-4220-B653-8712098AAED7}">
      <dsp:nvSpPr>
        <dsp:cNvPr id="0" name=""/>
        <dsp:cNvSpPr/>
      </dsp:nvSpPr>
      <dsp:spPr>
        <a:xfrm>
          <a:off x="3143" y="843467"/>
          <a:ext cx="3065106" cy="29975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r-CA" sz="2100" kern="1200"/>
            <a:t>Partage de pratiques syndicales</a:t>
          </a:r>
        </a:p>
        <a:p>
          <a:pPr marL="228600" lvl="1" indent="-228600" algn="l" defTabSz="933450">
            <a:lnSpc>
              <a:spcPct val="90000"/>
            </a:lnSpc>
            <a:spcBef>
              <a:spcPct val="0"/>
            </a:spcBef>
            <a:spcAft>
              <a:spcPct val="15000"/>
            </a:spcAft>
            <a:buChar char="•"/>
          </a:pPr>
          <a:r>
            <a:rPr lang="fr-CA" sz="2100" kern="1200"/>
            <a:t>Comité IA du regroupement cégep</a:t>
          </a:r>
        </a:p>
        <a:p>
          <a:pPr marL="228600" lvl="1" indent="-228600" algn="l" defTabSz="933450">
            <a:lnSpc>
              <a:spcPct val="90000"/>
            </a:lnSpc>
            <a:spcBef>
              <a:spcPct val="0"/>
            </a:spcBef>
            <a:spcAft>
              <a:spcPct val="15000"/>
            </a:spcAft>
            <a:buChar char="•"/>
          </a:pPr>
          <a:r>
            <a:rPr lang="fr-CA" sz="2100" kern="1200"/>
            <a:t>Plan d’action</a:t>
          </a:r>
        </a:p>
      </dsp:txBody>
      <dsp:txXfrm>
        <a:off x="3143" y="843467"/>
        <a:ext cx="3065106" cy="2997540"/>
      </dsp:txXfrm>
    </dsp:sp>
    <dsp:sp modelId="{43508780-077F-4432-9D4D-3382D88038F3}">
      <dsp:nvSpPr>
        <dsp:cNvPr id="0" name=""/>
        <dsp:cNvSpPr/>
      </dsp:nvSpPr>
      <dsp:spPr>
        <a:xfrm>
          <a:off x="3497365" y="83356"/>
          <a:ext cx="3065106" cy="7601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CA" sz="2100" b="0" i="0" kern="1200"/>
            <a:t>Représentation politique</a:t>
          </a:r>
          <a:endParaRPr lang="fr-CA" sz="2100" kern="1200"/>
        </a:p>
      </dsp:txBody>
      <dsp:txXfrm>
        <a:off x="3497365" y="83356"/>
        <a:ext cx="3065106" cy="760110"/>
      </dsp:txXfrm>
    </dsp:sp>
    <dsp:sp modelId="{E0CD5403-B075-4869-9D31-C7CBC27D084D}">
      <dsp:nvSpPr>
        <dsp:cNvPr id="0" name=""/>
        <dsp:cNvSpPr/>
      </dsp:nvSpPr>
      <dsp:spPr>
        <a:xfrm>
          <a:off x="3497365" y="843467"/>
          <a:ext cx="3065106" cy="29975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r-CA" sz="2100" kern="1200" dirty="0"/>
            <a:t>Mandats adoptés en congrès et en conseil fédéral</a:t>
          </a:r>
        </a:p>
        <a:p>
          <a:pPr marL="228600" lvl="1" indent="-228600" algn="l" defTabSz="933450">
            <a:lnSpc>
              <a:spcPct val="90000"/>
            </a:lnSpc>
            <a:spcBef>
              <a:spcPct val="0"/>
            </a:spcBef>
            <a:spcAft>
              <a:spcPct val="15000"/>
            </a:spcAft>
            <a:buChar char="•"/>
          </a:pPr>
          <a:r>
            <a:rPr lang="fr-CA" sz="2100" kern="1200" dirty="0"/>
            <a:t>I</a:t>
          </a:r>
          <a:r>
            <a:rPr lang="fr-CA" sz="2100" b="0" i="0" kern="1200" dirty="0"/>
            <a:t>nstance de concertation nationale sur l'intelligence artificielle (IA) en enseignement supérieur</a:t>
          </a:r>
          <a:endParaRPr lang="fr-CA" sz="2100" kern="1200" dirty="0"/>
        </a:p>
      </dsp:txBody>
      <dsp:txXfrm>
        <a:off x="3497365" y="843467"/>
        <a:ext cx="3065106" cy="2997540"/>
      </dsp:txXfrm>
    </dsp:sp>
    <dsp:sp modelId="{BD8AF423-5DCE-457C-946D-36020EA45748}">
      <dsp:nvSpPr>
        <dsp:cNvPr id="0" name=""/>
        <dsp:cNvSpPr/>
      </dsp:nvSpPr>
      <dsp:spPr>
        <a:xfrm>
          <a:off x="6991587" y="83356"/>
          <a:ext cx="3065106" cy="7601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CA" sz="2100" kern="1200" dirty="0"/>
            <a:t>Collaboration de différentes équipes </a:t>
          </a:r>
        </a:p>
      </dsp:txBody>
      <dsp:txXfrm>
        <a:off x="6991587" y="83356"/>
        <a:ext cx="3065106" cy="760110"/>
      </dsp:txXfrm>
    </dsp:sp>
    <dsp:sp modelId="{972B6D3A-6671-49EB-BAC2-1A5134AE10AE}">
      <dsp:nvSpPr>
        <dsp:cNvPr id="0" name=""/>
        <dsp:cNvSpPr/>
      </dsp:nvSpPr>
      <dsp:spPr>
        <a:xfrm>
          <a:off x="6991587" y="843467"/>
          <a:ext cx="3065106" cy="29975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r-CA" sz="2100" kern="1200"/>
            <a:t>École et société </a:t>
          </a:r>
        </a:p>
        <a:p>
          <a:pPr marL="228600" lvl="1" indent="-228600" algn="l" defTabSz="933450">
            <a:lnSpc>
              <a:spcPct val="90000"/>
            </a:lnSpc>
            <a:spcBef>
              <a:spcPct val="0"/>
            </a:spcBef>
            <a:spcAft>
              <a:spcPct val="15000"/>
            </a:spcAft>
            <a:buChar char="•"/>
          </a:pPr>
          <a:r>
            <a:rPr lang="fr-CA" sz="2100" kern="1200"/>
            <a:t>comités des regroupements </a:t>
          </a:r>
        </a:p>
        <a:p>
          <a:pPr marL="228600" lvl="1" indent="-228600" algn="l" defTabSz="933450">
            <a:lnSpc>
              <a:spcPct val="90000"/>
            </a:lnSpc>
            <a:spcBef>
              <a:spcPct val="0"/>
            </a:spcBef>
            <a:spcAft>
              <a:spcPct val="15000"/>
            </a:spcAft>
            <a:buChar char="•"/>
          </a:pPr>
          <a:r>
            <a:rPr lang="fr-CA" sz="2100" kern="1200"/>
            <a:t>personnes conseillères (FNEEQ et CSN)</a:t>
          </a:r>
        </a:p>
      </dsp:txBody>
      <dsp:txXfrm>
        <a:off x="6991587" y="843467"/>
        <a:ext cx="3065106" cy="2997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259F-1B01-4CDF-B05A-6918C72D0CA5}">
      <dsp:nvSpPr>
        <dsp:cNvPr id="0" name=""/>
        <dsp:cNvSpPr/>
      </dsp:nvSpPr>
      <dsp:spPr>
        <a:xfrm>
          <a:off x="5150197" y="2950521"/>
          <a:ext cx="1803115" cy="18031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fr-CA" sz="6500" kern="1200" dirty="0"/>
            <a:t>IA</a:t>
          </a:r>
        </a:p>
      </dsp:txBody>
      <dsp:txXfrm>
        <a:off x="5414257" y="3214581"/>
        <a:ext cx="1274995" cy="1274995"/>
      </dsp:txXfrm>
    </dsp:sp>
    <dsp:sp modelId="{0405C819-CA4B-4139-9C1A-16415A975F15}">
      <dsp:nvSpPr>
        <dsp:cNvPr id="0" name=""/>
        <dsp:cNvSpPr/>
      </dsp:nvSpPr>
      <dsp:spPr>
        <a:xfrm rot="10800000">
          <a:off x="2619890" y="3595135"/>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35C352-4687-4A0F-9875-44A85CEE201A}">
      <dsp:nvSpPr>
        <dsp:cNvPr id="0" name=""/>
        <dsp:cNvSpPr/>
      </dsp:nvSpPr>
      <dsp:spPr>
        <a:xfrm>
          <a:off x="1988800" y="3347207"/>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Planification pédagogique</a:t>
          </a:r>
        </a:p>
      </dsp:txBody>
      <dsp:txXfrm>
        <a:off x="2018374" y="3376781"/>
        <a:ext cx="1203032" cy="950596"/>
      </dsp:txXfrm>
    </dsp:sp>
    <dsp:sp modelId="{6EFA801A-7245-434A-B61C-7B7EBAAA3205}">
      <dsp:nvSpPr>
        <dsp:cNvPr id="0" name=""/>
        <dsp:cNvSpPr/>
      </dsp:nvSpPr>
      <dsp:spPr>
        <a:xfrm rot="12342857">
          <a:off x="2841353" y="2624843"/>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16E97F-0594-46B9-804E-AF36FA5BB2BF}">
      <dsp:nvSpPr>
        <dsp:cNvPr id="0" name=""/>
        <dsp:cNvSpPr/>
      </dsp:nvSpPr>
      <dsp:spPr>
        <a:xfrm>
          <a:off x="2328661" y="1858176"/>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Département et Comité de programme</a:t>
          </a:r>
        </a:p>
      </dsp:txBody>
      <dsp:txXfrm>
        <a:off x="2358235" y="1887750"/>
        <a:ext cx="1203032" cy="950596"/>
      </dsp:txXfrm>
    </dsp:sp>
    <dsp:sp modelId="{76CFBE4F-3474-4BFB-9B32-1EE5CCDA32FD}">
      <dsp:nvSpPr>
        <dsp:cNvPr id="0" name=""/>
        <dsp:cNvSpPr/>
      </dsp:nvSpPr>
      <dsp:spPr>
        <a:xfrm rot="13885714">
          <a:off x="3461878" y="1846730"/>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5E290C-8857-489A-8DD3-054C3B906FBF}">
      <dsp:nvSpPr>
        <dsp:cNvPr id="0" name=""/>
        <dsp:cNvSpPr/>
      </dsp:nvSpPr>
      <dsp:spPr>
        <a:xfrm>
          <a:off x="3280932" y="664067"/>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Commission des études et ses comités</a:t>
          </a:r>
        </a:p>
      </dsp:txBody>
      <dsp:txXfrm>
        <a:off x="3310506" y="693641"/>
        <a:ext cx="1203032" cy="950596"/>
      </dsp:txXfrm>
    </dsp:sp>
    <dsp:sp modelId="{1FF1B0B8-47F8-4B78-96D5-DAF59DCFCCE0}">
      <dsp:nvSpPr>
        <dsp:cNvPr id="0" name=""/>
        <dsp:cNvSpPr/>
      </dsp:nvSpPr>
      <dsp:spPr>
        <a:xfrm rot="15428571">
          <a:off x="4358562" y="1414909"/>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A1BF1C-A651-4CE3-A795-327AF6A0BAD5}">
      <dsp:nvSpPr>
        <dsp:cNvPr id="0" name=""/>
        <dsp:cNvSpPr/>
      </dsp:nvSpPr>
      <dsp:spPr>
        <a:xfrm>
          <a:off x="4657002" y="1386"/>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Assemblée syndicale et comités syndicaux</a:t>
          </a:r>
        </a:p>
      </dsp:txBody>
      <dsp:txXfrm>
        <a:off x="4686576" y="30960"/>
        <a:ext cx="1203032" cy="950596"/>
      </dsp:txXfrm>
    </dsp:sp>
    <dsp:sp modelId="{820C9D5D-2FA5-429F-8FC4-EA462ED85BAD}">
      <dsp:nvSpPr>
        <dsp:cNvPr id="0" name=""/>
        <dsp:cNvSpPr/>
      </dsp:nvSpPr>
      <dsp:spPr>
        <a:xfrm rot="16971429">
          <a:off x="5353807" y="1414909"/>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23A03-CC18-47DB-A42B-CEAE4764DC04}">
      <dsp:nvSpPr>
        <dsp:cNvPr id="0" name=""/>
        <dsp:cNvSpPr/>
      </dsp:nvSpPr>
      <dsp:spPr>
        <a:xfrm>
          <a:off x="6184326" y="1386"/>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Comité de perfectionnement</a:t>
          </a:r>
        </a:p>
      </dsp:txBody>
      <dsp:txXfrm>
        <a:off x="6213900" y="30960"/>
        <a:ext cx="1203032" cy="950596"/>
      </dsp:txXfrm>
    </dsp:sp>
    <dsp:sp modelId="{24FA5E91-7BEB-4A2E-9AB2-BB10BD7B6FF6}">
      <dsp:nvSpPr>
        <dsp:cNvPr id="0" name=""/>
        <dsp:cNvSpPr/>
      </dsp:nvSpPr>
      <dsp:spPr>
        <a:xfrm rot="18514286">
          <a:off x="6250491" y="1846730"/>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0FB13F-1021-41AC-9513-1E090DEBF0BB}">
      <dsp:nvSpPr>
        <dsp:cNvPr id="0" name=""/>
        <dsp:cNvSpPr/>
      </dsp:nvSpPr>
      <dsp:spPr>
        <a:xfrm>
          <a:off x="7560396" y="664067"/>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Comité des relations de travail (CRT) et ses sous-comité</a:t>
          </a:r>
        </a:p>
      </dsp:txBody>
      <dsp:txXfrm>
        <a:off x="7589970" y="693641"/>
        <a:ext cx="1203032" cy="950596"/>
      </dsp:txXfrm>
    </dsp:sp>
    <dsp:sp modelId="{BD5CEAC7-6E21-423B-99AA-437DB1BE76CA}">
      <dsp:nvSpPr>
        <dsp:cNvPr id="0" name=""/>
        <dsp:cNvSpPr/>
      </dsp:nvSpPr>
      <dsp:spPr>
        <a:xfrm rot="20057143">
          <a:off x="6871016" y="2624843"/>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5585B-C57E-4D5D-9F2B-7A2A3F26837F}">
      <dsp:nvSpPr>
        <dsp:cNvPr id="0" name=""/>
        <dsp:cNvSpPr/>
      </dsp:nvSpPr>
      <dsp:spPr>
        <a:xfrm>
          <a:off x="8512667" y="1858176"/>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Rencontres intersyndicales</a:t>
          </a:r>
        </a:p>
      </dsp:txBody>
      <dsp:txXfrm>
        <a:off x="8542241" y="1887750"/>
        <a:ext cx="1203032" cy="950596"/>
      </dsp:txXfrm>
    </dsp:sp>
    <dsp:sp modelId="{703B6DB1-3F57-40BF-B344-AF83F6EB3342}">
      <dsp:nvSpPr>
        <dsp:cNvPr id="0" name=""/>
        <dsp:cNvSpPr/>
      </dsp:nvSpPr>
      <dsp:spPr>
        <a:xfrm>
          <a:off x="7092479" y="3595135"/>
          <a:ext cx="2391139" cy="51388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6D476-35F3-49FB-8C30-49DAB64D7B2A}">
      <dsp:nvSpPr>
        <dsp:cNvPr id="0" name=""/>
        <dsp:cNvSpPr/>
      </dsp:nvSpPr>
      <dsp:spPr>
        <a:xfrm>
          <a:off x="8852528" y="3347207"/>
          <a:ext cx="1262180" cy="100974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CA" sz="1200" kern="1200" dirty="0"/>
            <a:t>Conseil d‘administration</a:t>
          </a:r>
        </a:p>
      </dsp:txBody>
      <dsp:txXfrm>
        <a:off x="8882102" y="3376781"/>
        <a:ext cx="1203032" cy="9505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B8A21-8236-4824-AAE6-50555A136DEB}">
      <dsp:nvSpPr>
        <dsp:cNvPr id="0" name=""/>
        <dsp:cNvSpPr/>
      </dsp:nvSpPr>
      <dsp:spPr>
        <a:xfrm>
          <a:off x="0" y="2993869"/>
          <a:ext cx="10059838" cy="982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Les critères relatifs aux choix des  moyens</a:t>
          </a:r>
        </a:p>
      </dsp:txBody>
      <dsp:txXfrm>
        <a:off x="0" y="2993869"/>
        <a:ext cx="10059838" cy="530633"/>
      </dsp:txXfrm>
    </dsp:sp>
    <dsp:sp modelId="{E3272A3B-CF02-4622-87B3-19171812B425}">
      <dsp:nvSpPr>
        <dsp:cNvPr id="0" name=""/>
        <dsp:cNvSpPr/>
      </dsp:nvSpPr>
      <dsp:spPr>
        <a:xfrm>
          <a:off x="0" y="3504849"/>
          <a:ext cx="10059838" cy="4520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CA" sz="1300" kern="1200" dirty="0"/>
            <a:t>Principe de cohérence (ou de non-contradiction) : Veiller à choisir les outils numériques qui rendent possible un usage éthique et juste de l’IA</a:t>
          </a:r>
        </a:p>
      </dsp:txBody>
      <dsp:txXfrm>
        <a:off x="0" y="3504849"/>
        <a:ext cx="10059838" cy="452021"/>
      </dsp:txXfrm>
    </dsp:sp>
    <dsp:sp modelId="{76FB306F-A99B-4007-AD06-71BA70837D1B}">
      <dsp:nvSpPr>
        <dsp:cNvPr id="0" name=""/>
        <dsp:cNvSpPr/>
      </dsp:nvSpPr>
      <dsp:spPr>
        <a:xfrm rot="10800000">
          <a:off x="0" y="1497286"/>
          <a:ext cx="10059838" cy="151132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Les critères relatifs au choix de recourir à l’IA</a:t>
          </a:r>
        </a:p>
      </dsp:txBody>
      <dsp:txXfrm rot="-10800000">
        <a:off x="0" y="1497286"/>
        <a:ext cx="10059838" cy="530474"/>
      </dsp:txXfrm>
    </dsp:sp>
    <dsp:sp modelId="{3EE17EC0-DD2B-4629-8A8E-6ED70BDDFF95}">
      <dsp:nvSpPr>
        <dsp:cNvPr id="0" name=""/>
        <dsp:cNvSpPr/>
      </dsp:nvSpPr>
      <dsp:spPr>
        <a:xfrm>
          <a:off x="0" y="2027760"/>
          <a:ext cx="10059838" cy="451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CA" sz="1300" kern="1200" dirty="0"/>
            <a:t>Principe de précaution : Utiliser des outils d’IA seulement lorsqu’ils sont pertinents et strictement nécessaires (alignement pédagogique).</a:t>
          </a:r>
        </a:p>
      </dsp:txBody>
      <dsp:txXfrm>
        <a:off x="0" y="2027760"/>
        <a:ext cx="10059838" cy="451885"/>
      </dsp:txXfrm>
    </dsp:sp>
    <dsp:sp modelId="{EDCA31A5-83CC-4546-9C9C-4F2466C5D7F8}">
      <dsp:nvSpPr>
        <dsp:cNvPr id="0" name=""/>
        <dsp:cNvSpPr/>
      </dsp:nvSpPr>
      <dsp:spPr>
        <a:xfrm rot="10800000">
          <a:off x="0" y="703"/>
          <a:ext cx="10059838" cy="151132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L’organisation du travail et des études (Qui et comment les décisions sont prises)</a:t>
          </a:r>
        </a:p>
      </dsp:txBody>
      <dsp:txXfrm rot="-10800000">
        <a:off x="0" y="703"/>
        <a:ext cx="10059838" cy="530474"/>
      </dsp:txXfrm>
    </dsp:sp>
    <dsp:sp modelId="{78B59BD6-3385-4CD4-8A0B-5E24A472555A}">
      <dsp:nvSpPr>
        <dsp:cNvPr id="0" name=""/>
        <dsp:cNvSpPr/>
      </dsp:nvSpPr>
      <dsp:spPr>
        <a:xfrm>
          <a:off x="0" y="531177"/>
          <a:ext cx="10059838" cy="4518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r-CA" sz="1300" kern="1200" dirty="0"/>
            <a:t>Autonomie et responsabilité : Veiller à ce que tout recourt aux outils numériques dont l’IA favorise l’intégrité intellectuelle, l’autonomie et la démocratie à l’échelle des individus, des équipes et des institutions d’enseignement, afin de garder l’humain au cœur de l’éducation.</a:t>
          </a:r>
        </a:p>
      </dsp:txBody>
      <dsp:txXfrm>
        <a:off x="0" y="531177"/>
        <a:ext cx="10059838" cy="451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0066A-027B-4F8E-883D-0CC0BB2A208A}">
      <dsp:nvSpPr>
        <dsp:cNvPr id="0" name=""/>
        <dsp:cNvSpPr/>
      </dsp:nvSpPr>
      <dsp:spPr>
        <a:xfrm>
          <a:off x="0" y="86273"/>
          <a:ext cx="10059838" cy="527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a:t>Responsabilité / Autonomie</a:t>
          </a:r>
        </a:p>
      </dsp:txBody>
      <dsp:txXfrm>
        <a:off x="25759" y="112032"/>
        <a:ext cx="10008320" cy="476152"/>
      </dsp:txXfrm>
    </dsp:sp>
    <dsp:sp modelId="{E59804DE-4AA8-4400-8AD7-0447EC84E378}">
      <dsp:nvSpPr>
        <dsp:cNvPr id="0" name=""/>
        <dsp:cNvSpPr/>
      </dsp:nvSpPr>
      <dsp:spPr>
        <a:xfrm>
          <a:off x="0" y="613944"/>
          <a:ext cx="10059838"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CA" sz="1700" kern="1200" dirty="0"/>
            <a:t>Respect du consentement libre et éclairé (autonomie individuelle)</a:t>
          </a:r>
        </a:p>
        <a:p>
          <a:pPr marL="171450" lvl="1" indent="-171450" algn="l" defTabSz="755650">
            <a:lnSpc>
              <a:spcPct val="90000"/>
            </a:lnSpc>
            <a:spcBef>
              <a:spcPct val="0"/>
            </a:spcBef>
            <a:spcAft>
              <a:spcPct val="20000"/>
            </a:spcAft>
            <a:buChar char="•"/>
          </a:pPr>
          <a:r>
            <a:rPr lang="fr-CA" sz="1700" kern="1200" dirty="0"/>
            <a:t>Respect de l’expertise enseignante (responsabilité professionnelle, liberté académique, autonomie collective)</a:t>
          </a:r>
        </a:p>
        <a:p>
          <a:pPr marL="171450" lvl="1" indent="-171450" algn="l" defTabSz="755650">
            <a:lnSpc>
              <a:spcPct val="90000"/>
            </a:lnSpc>
            <a:spcBef>
              <a:spcPct val="0"/>
            </a:spcBef>
            <a:spcAft>
              <a:spcPct val="20000"/>
            </a:spcAft>
            <a:buChar char="•"/>
          </a:pPr>
          <a:r>
            <a:rPr lang="fr-CA" sz="1700" kern="1200" dirty="0"/>
            <a:t>Respect de la collégialité (démocratie)</a:t>
          </a:r>
        </a:p>
      </dsp:txBody>
      <dsp:txXfrm>
        <a:off x="0" y="613944"/>
        <a:ext cx="10059838" cy="1115730"/>
      </dsp:txXfrm>
    </dsp:sp>
    <dsp:sp modelId="{4AD21AB7-DB73-41A2-A517-2AFB9A22B8F6}">
      <dsp:nvSpPr>
        <dsp:cNvPr id="0" name=""/>
        <dsp:cNvSpPr/>
      </dsp:nvSpPr>
      <dsp:spPr>
        <a:xfrm>
          <a:off x="0" y="1729674"/>
          <a:ext cx="10059838" cy="527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dirty="0"/>
            <a:t>Intégrité intellectuelle et académique</a:t>
          </a:r>
        </a:p>
      </dsp:txBody>
      <dsp:txXfrm>
        <a:off x="25759" y="1755433"/>
        <a:ext cx="10008320" cy="476152"/>
      </dsp:txXfrm>
    </dsp:sp>
    <dsp:sp modelId="{62710348-1589-41A0-91FF-55D7DA0050A7}">
      <dsp:nvSpPr>
        <dsp:cNvPr id="0" name=""/>
        <dsp:cNvSpPr/>
      </dsp:nvSpPr>
      <dsp:spPr>
        <a:xfrm>
          <a:off x="0" y="2257344"/>
          <a:ext cx="10059838"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CA" sz="1700" kern="1200" dirty="0"/>
            <a:t>Valorisation de l’intégrité intellectuelle</a:t>
          </a:r>
        </a:p>
        <a:p>
          <a:pPr marL="171450" lvl="1" indent="-171450" algn="l" defTabSz="755650">
            <a:lnSpc>
              <a:spcPct val="90000"/>
            </a:lnSpc>
            <a:spcBef>
              <a:spcPct val="0"/>
            </a:spcBef>
            <a:spcAft>
              <a:spcPct val="20000"/>
            </a:spcAft>
            <a:buChar char="•"/>
          </a:pPr>
          <a:r>
            <a:rPr lang="fr-CA" sz="1700" kern="1200"/>
            <a:t>Prévention de la fraude et du plagiat</a:t>
          </a:r>
        </a:p>
        <a:p>
          <a:pPr marL="171450" lvl="1" indent="-171450" algn="l" defTabSz="755650">
            <a:lnSpc>
              <a:spcPct val="90000"/>
            </a:lnSpc>
            <a:spcBef>
              <a:spcPct val="0"/>
            </a:spcBef>
            <a:spcAft>
              <a:spcPct val="20000"/>
            </a:spcAft>
            <a:buChar char="•"/>
          </a:pPr>
          <a:r>
            <a:rPr lang="fr-CA" sz="1700" kern="1200"/>
            <a:t>Protection du droit d’auteur et de la propriété intellectuelle</a:t>
          </a:r>
        </a:p>
      </dsp:txBody>
      <dsp:txXfrm>
        <a:off x="0" y="2257344"/>
        <a:ext cx="10059838" cy="888030"/>
      </dsp:txXfrm>
    </dsp:sp>
    <dsp:sp modelId="{814FF31B-3DCC-4F85-95BA-AC79CB04513C}">
      <dsp:nvSpPr>
        <dsp:cNvPr id="0" name=""/>
        <dsp:cNvSpPr/>
      </dsp:nvSpPr>
      <dsp:spPr>
        <a:xfrm>
          <a:off x="0" y="3145374"/>
          <a:ext cx="10059838" cy="527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kern="1200"/>
            <a:t>ualité</a:t>
          </a:r>
          <a:r>
            <a:rPr lang="fr-CA" sz="2200" kern="1200" dirty="0"/>
            <a:t> des emplois et du bien-être au travail</a:t>
          </a:r>
        </a:p>
      </dsp:txBody>
      <dsp:txXfrm>
        <a:off x="25759" y="3171133"/>
        <a:ext cx="10008320" cy="476152"/>
      </dsp:txXfrm>
    </dsp:sp>
    <dsp:sp modelId="{36264513-FE13-436C-8ECB-82DBB867E46D}">
      <dsp:nvSpPr>
        <dsp:cNvPr id="0" name=""/>
        <dsp:cNvSpPr/>
      </dsp:nvSpPr>
      <dsp:spPr>
        <a:xfrm>
          <a:off x="0" y="3673044"/>
          <a:ext cx="10059838"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CA" sz="1700" kern="1200" dirty="0"/>
            <a:t>Protection des emplois (vs précarisation)</a:t>
          </a:r>
        </a:p>
        <a:p>
          <a:pPr marL="171450" lvl="1" indent="-171450" algn="l" defTabSz="755650">
            <a:lnSpc>
              <a:spcPct val="90000"/>
            </a:lnSpc>
            <a:spcBef>
              <a:spcPct val="0"/>
            </a:spcBef>
            <a:spcAft>
              <a:spcPct val="20000"/>
            </a:spcAft>
            <a:buChar char="•"/>
          </a:pPr>
          <a:r>
            <a:rPr lang="fr-CA" sz="1700" kern="1200" dirty="0"/>
            <a:t>Valorisation du bien-être au travail </a:t>
          </a:r>
        </a:p>
      </dsp:txBody>
      <dsp:txXfrm>
        <a:off x="0" y="3673044"/>
        <a:ext cx="10059838" cy="592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C5D70-5448-4EDD-89CB-7ED719576759}">
      <dsp:nvSpPr>
        <dsp:cNvPr id="0" name=""/>
        <dsp:cNvSpPr/>
      </dsp:nvSpPr>
      <dsp:spPr>
        <a:xfrm>
          <a:off x="0" y="12575"/>
          <a:ext cx="10059838"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kern="1200"/>
            <a:t>Prudence</a:t>
          </a:r>
        </a:p>
      </dsp:txBody>
      <dsp:txXfrm>
        <a:off x="29271" y="41846"/>
        <a:ext cx="10001296" cy="541083"/>
      </dsp:txXfrm>
    </dsp:sp>
    <dsp:sp modelId="{8143F77B-9A4A-4DA6-BD42-1C606EA110B2}">
      <dsp:nvSpPr>
        <dsp:cNvPr id="0" name=""/>
        <dsp:cNvSpPr/>
      </dsp:nvSpPr>
      <dsp:spPr>
        <a:xfrm>
          <a:off x="0" y="612200"/>
          <a:ext cx="10059838"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CA" sz="2000" kern="1200"/>
            <a:t>Reconnaissance des risques inhérents à l’IA	</a:t>
          </a:r>
        </a:p>
      </dsp:txBody>
      <dsp:txXfrm>
        <a:off x="0" y="612200"/>
        <a:ext cx="10059838" cy="414000"/>
      </dsp:txXfrm>
    </dsp:sp>
    <dsp:sp modelId="{0C52AE4B-5B22-44B8-8222-40BCF358937E}">
      <dsp:nvSpPr>
        <dsp:cNvPr id="0" name=""/>
        <dsp:cNvSpPr/>
      </dsp:nvSpPr>
      <dsp:spPr>
        <a:xfrm>
          <a:off x="0" y="1026200"/>
          <a:ext cx="10059838"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kern="1200"/>
            <a:t>Justice sociale et numérique</a:t>
          </a:r>
        </a:p>
      </dsp:txBody>
      <dsp:txXfrm>
        <a:off x="29271" y="1055471"/>
        <a:ext cx="10001296" cy="541083"/>
      </dsp:txXfrm>
    </dsp:sp>
    <dsp:sp modelId="{B590643F-3697-4AB5-ADCB-312A05DDB386}">
      <dsp:nvSpPr>
        <dsp:cNvPr id="0" name=""/>
        <dsp:cNvSpPr/>
      </dsp:nvSpPr>
      <dsp:spPr>
        <a:xfrm>
          <a:off x="0" y="1625825"/>
          <a:ext cx="10059838"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CA" sz="2000" kern="1200"/>
            <a:t>Posture proactive face aux discriminations </a:t>
          </a:r>
        </a:p>
      </dsp:txBody>
      <dsp:txXfrm>
        <a:off x="0" y="1625825"/>
        <a:ext cx="10059838" cy="414000"/>
      </dsp:txXfrm>
    </dsp:sp>
    <dsp:sp modelId="{63FE38F2-8A6C-42D1-8617-90EC307F07E3}">
      <dsp:nvSpPr>
        <dsp:cNvPr id="0" name=""/>
        <dsp:cNvSpPr/>
      </dsp:nvSpPr>
      <dsp:spPr>
        <a:xfrm>
          <a:off x="0" y="2039825"/>
          <a:ext cx="10059838"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kern="1200"/>
            <a:t>Justice environnementale</a:t>
          </a:r>
        </a:p>
      </dsp:txBody>
      <dsp:txXfrm>
        <a:off x="29271" y="2069096"/>
        <a:ext cx="10001296" cy="541083"/>
      </dsp:txXfrm>
    </dsp:sp>
    <dsp:sp modelId="{3A9462EA-4168-45EA-9ABD-8C6D79E2C62F}">
      <dsp:nvSpPr>
        <dsp:cNvPr id="0" name=""/>
        <dsp:cNvSpPr/>
      </dsp:nvSpPr>
      <dsp:spPr>
        <a:xfrm>
          <a:off x="0" y="2639450"/>
          <a:ext cx="10059838"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CA" sz="2000" kern="1200"/>
            <a:t>Sobriété numérique</a:t>
          </a:r>
        </a:p>
      </dsp:txBody>
      <dsp:txXfrm>
        <a:off x="0" y="2639450"/>
        <a:ext cx="10059838" cy="414000"/>
      </dsp:txXfrm>
    </dsp:sp>
    <dsp:sp modelId="{A78AB92E-FF08-4B96-9FD5-C998A1F81915}">
      <dsp:nvSpPr>
        <dsp:cNvPr id="0" name=""/>
        <dsp:cNvSpPr/>
      </dsp:nvSpPr>
      <dsp:spPr>
        <a:xfrm>
          <a:off x="0" y="3053450"/>
          <a:ext cx="10059838"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kern="1200"/>
            <a:t>Qualité de l’éducation, pertinence pédagogique et soutien à la réussite</a:t>
          </a:r>
        </a:p>
      </dsp:txBody>
      <dsp:txXfrm>
        <a:off x="29271" y="3082721"/>
        <a:ext cx="10001296" cy="541083"/>
      </dsp:txXfrm>
    </dsp:sp>
    <dsp:sp modelId="{D6A698C3-5F76-4298-878D-237A7030B90D}">
      <dsp:nvSpPr>
        <dsp:cNvPr id="0" name=""/>
        <dsp:cNvSpPr/>
      </dsp:nvSpPr>
      <dsp:spPr>
        <a:xfrm>
          <a:off x="0" y="3653075"/>
          <a:ext cx="10059838"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CA" sz="2000" kern="1200" dirty="0"/>
            <a:t>Alignement pédagogique</a:t>
          </a:r>
        </a:p>
        <a:p>
          <a:pPr marL="228600" lvl="1" indent="-228600" algn="l" defTabSz="889000">
            <a:lnSpc>
              <a:spcPct val="90000"/>
            </a:lnSpc>
            <a:spcBef>
              <a:spcPct val="0"/>
            </a:spcBef>
            <a:spcAft>
              <a:spcPct val="20000"/>
            </a:spcAft>
            <a:buChar char="•"/>
          </a:pPr>
          <a:r>
            <a:rPr lang="fr-CA" sz="2000" kern="1200" dirty="0"/>
            <a:t>Connaissance des impacts</a:t>
          </a:r>
        </a:p>
      </dsp:txBody>
      <dsp:txXfrm>
        <a:off x="0" y="3653075"/>
        <a:ext cx="10059838" cy="685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0BB7E-F4DD-4A61-9135-976D521AE5EB}">
      <dsp:nvSpPr>
        <dsp:cNvPr id="0" name=""/>
        <dsp:cNvSpPr/>
      </dsp:nvSpPr>
      <dsp:spPr>
        <a:xfrm>
          <a:off x="0" y="56169"/>
          <a:ext cx="10059838" cy="71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a:t>Transparence et explicabilité</a:t>
          </a:r>
        </a:p>
      </dsp:txBody>
      <dsp:txXfrm>
        <a:off x="35125" y="91294"/>
        <a:ext cx="9989588" cy="649299"/>
      </dsp:txXfrm>
    </dsp:sp>
    <dsp:sp modelId="{9040EE57-DC53-46CD-ACC2-7DA0A211FDCB}">
      <dsp:nvSpPr>
        <dsp:cNvPr id="0" name=""/>
        <dsp:cNvSpPr/>
      </dsp:nvSpPr>
      <dsp:spPr>
        <a:xfrm>
          <a:off x="0" y="775719"/>
          <a:ext cx="10059838"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r-CA" sz="2300" kern="1200" dirty="0"/>
            <a:t>Données utilisées (collecte, utilisation, protection, destruction) </a:t>
          </a:r>
        </a:p>
        <a:p>
          <a:pPr marL="228600" lvl="1" indent="-228600" algn="l" defTabSz="1022350">
            <a:lnSpc>
              <a:spcPct val="90000"/>
            </a:lnSpc>
            <a:spcBef>
              <a:spcPct val="0"/>
            </a:spcBef>
            <a:spcAft>
              <a:spcPct val="20000"/>
            </a:spcAft>
            <a:buChar char="•"/>
          </a:pPr>
          <a:r>
            <a:rPr lang="fr-CA" sz="2300" kern="1200" dirty="0"/>
            <a:t>Explicabilité des algorithmes </a:t>
          </a:r>
        </a:p>
      </dsp:txBody>
      <dsp:txXfrm>
        <a:off x="0" y="775719"/>
        <a:ext cx="10059838" cy="791774"/>
      </dsp:txXfrm>
    </dsp:sp>
    <dsp:sp modelId="{BE0432BC-9E28-4BBC-9275-3F475132B763}">
      <dsp:nvSpPr>
        <dsp:cNvPr id="0" name=""/>
        <dsp:cNvSpPr/>
      </dsp:nvSpPr>
      <dsp:spPr>
        <a:xfrm>
          <a:off x="0" y="1567494"/>
          <a:ext cx="10059838" cy="71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a:t>Accessibilité et équité</a:t>
          </a:r>
        </a:p>
      </dsp:txBody>
      <dsp:txXfrm>
        <a:off x="35125" y="1602619"/>
        <a:ext cx="9989588" cy="649299"/>
      </dsp:txXfrm>
    </dsp:sp>
    <dsp:sp modelId="{1B379B8A-C883-409C-A800-396CBE469C9D}">
      <dsp:nvSpPr>
        <dsp:cNvPr id="0" name=""/>
        <dsp:cNvSpPr/>
      </dsp:nvSpPr>
      <dsp:spPr>
        <a:xfrm>
          <a:off x="0" y="2287044"/>
          <a:ext cx="10059838"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r-CA" sz="2300" kern="1200" dirty="0"/>
            <a:t>Soutien pédagogique</a:t>
          </a:r>
        </a:p>
        <a:p>
          <a:pPr marL="228600" lvl="1" indent="-228600" algn="l" defTabSz="1022350">
            <a:lnSpc>
              <a:spcPct val="90000"/>
            </a:lnSpc>
            <a:spcBef>
              <a:spcPct val="0"/>
            </a:spcBef>
            <a:spcAft>
              <a:spcPct val="20000"/>
            </a:spcAft>
            <a:buChar char="•"/>
          </a:pPr>
          <a:r>
            <a:rPr lang="fr-CA" sz="2300" kern="1200" dirty="0"/>
            <a:t>Accessibilité des moyens (licences, appareils, ...)</a:t>
          </a:r>
        </a:p>
      </dsp:txBody>
      <dsp:txXfrm>
        <a:off x="0" y="2287044"/>
        <a:ext cx="10059838" cy="791774"/>
      </dsp:txXfrm>
    </dsp:sp>
    <dsp:sp modelId="{7111D4B4-44AF-4FE7-9F34-00FA2BE60121}">
      <dsp:nvSpPr>
        <dsp:cNvPr id="0" name=""/>
        <dsp:cNvSpPr/>
      </dsp:nvSpPr>
      <dsp:spPr>
        <a:xfrm>
          <a:off x="0" y="3078819"/>
          <a:ext cx="10059838" cy="71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a:t>Respect de la vie privée et de l’intimité</a:t>
          </a:r>
        </a:p>
      </dsp:txBody>
      <dsp:txXfrm>
        <a:off x="35125" y="3113944"/>
        <a:ext cx="9989588" cy="649299"/>
      </dsp:txXfrm>
    </dsp:sp>
    <dsp:sp modelId="{85D7162A-EB6A-447A-93C1-3A1697B6ACAF}">
      <dsp:nvSpPr>
        <dsp:cNvPr id="0" name=""/>
        <dsp:cNvSpPr/>
      </dsp:nvSpPr>
      <dsp:spPr>
        <a:xfrm>
          <a:off x="0" y="3798369"/>
          <a:ext cx="1005983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0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r-CA" sz="2300" kern="1200" dirty="0"/>
            <a:t>Protection de la vie privée</a:t>
          </a:r>
        </a:p>
      </dsp:txBody>
      <dsp:txXfrm>
        <a:off x="0" y="3798369"/>
        <a:ext cx="10059838"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C4AF805-C9F4-0240-A094-79F09F21DA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6574ADC-C2C2-BF40-B539-FE84A5E588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2CF0E3-B181-EA40-ADA2-74C17F34D192}" type="datetimeFigureOut">
              <a:rPr lang="fr-FR" smtClean="0"/>
              <a:t>15/01/2025</a:t>
            </a:fld>
            <a:endParaRPr lang="fr-FR"/>
          </a:p>
        </p:txBody>
      </p:sp>
      <p:sp>
        <p:nvSpPr>
          <p:cNvPr id="4" name="Espace réservé du pied de page 3">
            <a:extLst>
              <a:ext uri="{FF2B5EF4-FFF2-40B4-BE49-F238E27FC236}">
                <a16:creationId xmlns:a16="http://schemas.microsoft.com/office/drawing/2014/main" id="{CF0005F8-B950-8A48-8E7D-9A8EA75AC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49E9ACF-7CD0-0247-83D2-23E02D289F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F349-35A3-4C4A-9421-9DE9EE950954}" type="slidenum">
              <a:rPr lang="fr-FR" smtClean="0"/>
              <a:t>‹N°›</a:t>
            </a:fld>
            <a:endParaRPr lang="fr-FR"/>
          </a:p>
        </p:txBody>
      </p:sp>
    </p:spTree>
    <p:extLst>
      <p:ext uri="{BB962C8B-B14F-4D97-AF65-F5344CB8AC3E}">
        <p14:creationId xmlns:p14="http://schemas.microsoft.com/office/powerpoint/2010/main" val="275218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F5A9C23-2D7B-CC46-A920-D69097D768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2E64B13-F791-4C46-B045-8BFE52EACC9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092F1-3EA2-2E4F-8DED-CEED3AC01AE4}" type="datetimeFigureOut">
              <a:rPr lang="fr-FR" smtClean="0"/>
              <a:t>15/01/2025</a:t>
            </a:fld>
            <a:endParaRPr lang="fr-FR"/>
          </a:p>
        </p:txBody>
      </p:sp>
      <p:sp>
        <p:nvSpPr>
          <p:cNvPr id="4" name="Espace réservé de l'image de diapositive 3">
            <a:extLst>
              <a:ext uri="{FF2B5EF4-FFF2-40B4-BE49-F238E27FC236}">
                <a16:creationId xmlns:a16="http://schemas.microsoft.com/office/drawing/2014/main" id="{782DEDB9-7F2E-054A-AE62-F3DB6F6DB21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C25219A3-8974-4844-AD83-E67D60F01A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a:extLst>
              <a:ext uri="{FF2B5EF4-FFF2-40B4-BE49-F238E27FC236}">
                <a16:creationId xmlns:a16="http://schemas.microsoft.com/office/drawing/2014/main" id="{275CBDE1-19C0-3046-9700-AEBFAE62161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EA140CF2-7EE7-834B-A58B-404391E5466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ED6B4-34EF-FE4D-9389-90A331CDAF0E}"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p.ca/3TAuXA?sharing=tr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4387850"/>
          </a:xfrm>
        </p:spPr>
        <p:txBody>
          <a:bodyPr/>
          <a:lstStyle/>
          <a:p>
            <a:endParaRPr lang="fr-CA" sz="1200" b="0" i="0" u="none" strike="noStrike" baseline="0">
              <a:solidFill>
                <a:srgbClr val="000000"/>
              </a:solidFill>
              <a:latin typeface="Calibri" panose="020F0502020204030204" pitchFamily="34" charset="0"/>
            </a:endParaRPr>
          </a:p>
          <a:p>
            <a:r>
              <a:rPr lang="fr-CA" sz="1200">
                <a:solidFill>
                  <a:srgbClr val="000000"/>
                </a:solidFill>
                <a:effectLst/>
                <a:latin typeface="Calibri Light" panose="020F0302020204030204" pitchFamily="34" charset="0"/>
                <a:ea typeface="Calibri" panose="020F0502020204030204" pitchFamily="34" charset="0"/>
                <a:cs typeface="Arial" panose="020B0604020202020204" pitchFamily="34" charset="0"/>
              </a:rPr>
              <a:t>Composé de cinq </a:t>
            </a:r>
            <a:r>
              <a:rPr lang="fr-CA" sz="1200" err="1">
                <a:solidFill>
                  <a:srgbClr val="000000"/>
                </a:solidFill>
                <a:effectLst/>
                <a:latin typeface="Calibri Light" panose="020F0302020204030204" pitchFamily="34" charset="0"/>
                <a:ea typeface="Calibri" panose="020F0502020204030204" pitchFamily="34" charset="0"/>
                <a:cs typeface="Arial" panose="020B0604020202020204" pitchFamily="34" charset="0"/>
              </a:rPr>
              <a:t>militant-es</a:t>
            </a:r>
            <a:r>
              <a:rPr lang="fr-CA" sz="120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fr-CA" sz="1200" err="1">
                <a:solidFill>
                  <a:srgbClr val="000000"/>
                </a:solidFill>
                <a:effectLst/>
                <a:latin typeface="Calibri Light" panose="020F0302020204030204" pitchFamily="34" charset="0"/>
                <a:ea typeface="Calibri" panose="020F0502020204030204" pitchFamily="34" charset="0"/>
                <a:cs typeface="Arial" panose="020B0604020202020204" pitchFamily="34" charset="0"/>
              </a:rPr>
              <a:t>élu-es</a:t>
            </a:r>
            <a:r>
              <a:rPr lang="fr-CA" sz="1200">
                <a:solidFill>
                  <a:srgbClr val="000000"/>
                </a:solidFill>
                <a:effectLst/>
                <a:latin typeface="Calibri Light" panose="020F0302020204030204" pitchFamily="34" charset="0"/>
                <a:ea typeface="Calibri" panose="020F0502020204030204" pitchFamily="34" charset="0"/>
                <a:cs typeface="Arial" panose="020B0604020202020204" pitchFamily="34" charset="0"/>
              </a:rPr>
              <a:t>, le comité a pour mandat principal de fournir des analyses qui enrichissent la réflexion des membres et des instances sur les problématiques actuelles ou nouvelles en éducation.</a:t>
            </a:r>
            <a:endParaRPr lang="fr-CA">
              <a:solidFill>
                <a:srgbClr val="000000"/>
              </a:solidFill>
              <a:latin typeface="Calibri" panose="020F0502020204030204" pitchFamily="34" charset="0"/>
            </a:endParaRPr>
          </a:p>
          <a:p>
            <a:endParaRPr lang="fr-CA" sz="1200" b="0" i="0" u="none" strike="noStrike" baseline="0">
              <a:solidFill>
                <a:srgbClr val="000000"/>
              </a:solidFill>
              <a:latin typeface="Calibri" panose="020F0502020204030204" pitchFamily="34" charset="0"/>
            </a:endParaRPr>
          </a:p>
          <a:p>
            <a:r>
              <a:rPr lang="fr-CA" sz="1200" b="0" i="0" u="none" strike="noStrike" baseline="0">
                <a:solidFill>
                  <a:srgbClr val="000000"/>
                </a:solidFill>
                <a:latin typeface="Calibri" panose="020F0502020204030204" pitchFamily="34" charset="0"/>
              </a:rPr>
              <a:t>Le présent rapport vise à nous donner une perspective critique sur le développement exponentiel de l’intelligence artificielle auquel nous assistons. À cet égard, le comité estime qu’on ne peut séparer le jugement que l’on porte sur ces technologies de l’intégration récente d’autres outils technologiques en éducation ou du cadre socio-économique de ces développements rapides. D’ailleurs, il est important de mentionner qu’étant donné l’évolution quotidienne de l’actualité à ce sujet – ce qui a complexifié le travail du comité –, il va de soi qu’entre la fin de la rédaction de ce rapport et sa diffusion élargie, de nouvelles données et informations seront publiées. </a:t>
            </a:r>
          </a:p>
          <a:p>
            <a:endParaRPr lang="fr-CA">
              <a:solidFill>
                <a:srgbClr val="000000"/>
              </a:solidFill>
              <a:latin typeface="Calibri" panose="020F0502020204030204" pitchFamily="34" charset="0"/>
            </a:endParaRPr>
          </a:p>
          <a:p>
            <a:r>
              <a:rPr lang="fr-CA" sz="1200" b="0" i="0" u="none" strike="noStrike" baseline="0">
                <a:solidFill>
                  <a:srgbClr val="000000"/>
                </a:solidFill>
                <a:latin typeface="Calibri" panose="020F0502020204030204" pitchFamily="34" charset="0"/>
              </a:rPr>
              <a:t>Nous avons organisé ledit rapport en six sections. La première s’intéresse aux définitions générales de ce que constitue l’intelligence artificielle et à son développement. La seconde section approfondit la question des présupposés, notamment ceux liés aux discriminations, à la base des systèmes d’IA. La troisième partie de notre rapport se concentre sur les applications des SIA en éducation. La quatrième explore les impacts de l’IA en éducation alors que la cinquième s’intéresse à des réflexions éthiques et philosophiques qui se dégagent des constats de l’IA en éducation et au-delà. La sixième partie, qui fait office de conclusion, propose de retourner à certains principes fondamentaux en éducation afin d’appréhender l’IA. </a:t>
            </a:r>
            <a:endParaRPr lang="fr-CA"/>
          </a:p>
          <a:p>
            <a:endParaRPr lang="fr-CA" sz="1200" b="0" i="0" u="none" strike="noStrike" baseline="0">
              <a:solidFill>
                <a:srgbClr val="000000"/>
              </a:solidFill>
              <a:latin typeface="Calibri" panose="020F0502020204030204" pitchFamily="34" charset="0"/>
            </a:endParaRPr>
          </a:p>
          <a:p>
            <a:endParaRPr lang="fr-CA"/>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1</a:t>
            </a:fld>
            <a:endParaRPr lang="fr-FR"/>
          </a:p>
        </p:txBody>
      </p:sp>
    </p:spTree>
    <p:extLst>
      <p:ext uri="{BB962C8B-B14F-4D97-AF65-F5344CB8AC3E}">
        <p14:creationId xmlns:p14="http://schemas.microsoft.com/office/powerpoint/2010/main" val="423123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3930650"/>
          </a:xfrm>
        </p:spPr>
        <p:txBody>
          <a:bodyPr/>
          <a:lstStyle/>
          <a:p>
            <a:r>
              <a:rPr lang="fr-FR" sz="1000"/>
              <a:t>https://www.cse.gouv.qc.ca/wp-content/uploads/2024/04/50-0566-SO-IA-generative-enseignement-superieur-enjeux-ethiques.pdf</a:t>
            </a:r>
          </a:p>
          <a:p>
            <a:r>
              <a:rPr lang="fr-FR" sz="1000"/>
              <a:t>https://www.cse.gouv.qc.ca/wp-content/uploads/2024/04/50-0566-RP-IA-generative-enseignement-superieur-enjeux-ethiques.pdf</a:t>
            </a:r>
          </a:p>
          <a:p>
            <a:endParaRPr lang="fr-FR" sz="1000"/>
          </a:p>
          <a:p>
            <a:r>
              <a:rPr lang="fr-FR" sz="1000"/>
              <a:t>En établissant une structure collaborative de concertation nationale, impliquant chacune des actrices et chacun des acteurs de l’enseignement supérieur, visant à développer une vision commune et à définir des principes directeurs de base à l’égard d’une utilisation responsable et sécuritaire de l’IA générative en enseignement supérieur ainsi que des priorités stratégiques et des orientations à l’échelle du système;</a:t>
            </a:r>
          </a:p>
          <a:p>
            <a:endParaRPr lang="fr-FR" sz="1000"/>
          </a:p>
          <a:p>
            <a:endParaRPr lang="fr-FR" sz="1000"/>
          </a:p>
          <a:p>
            <a:r>
              <a:rPr lang="fr-FR" sz="1000"/>
              <a:t>Alignement pédagogique: </a:t>
            </a:r>
            <a:r>
              <a:rPr lang="fr-FR" sz="1200" b="0" i="0" u="none" strike="noStrike" baseline="0">
                <a:solidFill>
                  <a:srgbClr val="000000"/>
                </a:solidFill>
                <a:latin typeface="Circular Std Book"/>
              </a:rPr>
              <a:t>est un principe qui peut s’appliquer tant à l’échelle d’un cours ou d’un </a:t>
            </a:r>
            <a:r>
              <a:rPr lang="fr-FR" sz="1200" b="0" i="0" u="none" strike="noStrike" baseline="0">
                <a:solidFill>
                  <a:srgbClr val="312E30"/>
                </a:solidFill>
                <a:latin typeface="Circular Std Book"/>
              </a:rPr>
              <a:t>programme et qui stipule que les activités d’apprentissage proposées aux étudiantes et aux étudiants soient conçues de manière à ce qu’elles leur permettent de développer les compétences et les connaissances sous-jacentes visées et que les apprentissages soient évalués également en fonction de ces dernières » </a:t>
            </a:r>
            <a:endParaRPr lang="fr-FR" sz="1000"/>
          </a:p>
          <a:p>
            <a:endParaRPr lang="fr-FR" sz="1000"/>
          </a:p>
          <a:p>
            <a:endParaRPr lang="fr-FR" sz="1000"/>
          </a:p>
          <a:p>
            <a:r>
              <a:rPr lang="fr-FR" sz="1000"/>
              <a:t>Réaffirmer la prérogative des personnes enseignantes pour ce qui est de décider d’utiliser ou non l’IA générative dans leurs activités pédagogiques ainsi que pour les usages qu’elles en feront, dans le respect de leur autonomie professionnelle et du principe de liberté académique.</a:t>
            </a:r>
            <a:endParaRPr lang="fr-CA"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12</a:t>
            </a:fld>
            <a:endParaRPr lang="fr-FR"/>
          </a:p>
        </p:txBody>
      </p:sp>
    </p:spTree>
    <p:extLst>
      <p:ext uri="{BB962C8B-B14F-4D97-AF65-F5344CB8AC3E}">
        <p14:creationId xmlns:p14="http://schemas.microsoft.com/office/powerpoint/2010/main" val="118784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10E53-DD86-F6C5-C9C0-76F5B85673F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57AC6E-7B81-0C6E-61CC-D4762A410F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5C474D-F1CA-CB85-F3BF-A42D076ABE0B}"/>
              </a:ext>
            </a:extLst>
          </p:cNvPr>
          <p:cNvSpPr>
            <a:spLocks noGrp="1"/>
          </p:cNvSpPr>
          <p:nvPr>
            <p:ph type="body" idx="1"/>
          </p:nvPr>
        </p:nvSpPr>
        <p:spPr/>
        <p:txBody>
          <a:bodyPr/>
          <a:lstStyle/>
          <a:p>
            <a:pPr lvl="1"/>
            <a:r>
              <a:rPr lang="fr-CA" dirty="0"/>
              <a:t>Planification pédagogique</a:t>
            </a:r>
          </a:p>
          <a:p>
            <a:pPr lvl="1"/>
            <a:r>
              <a:rPr lang="fr-CA" dirty="0"/>
              <a:t>Choix individuels (méthodes pédagogiques, approche etc. Chaque département trace la ligne entre l’individuel et le collectif) </a:t>
            </a:r>
          </a:p>
          <a:p>
            <a:pPr lvl="1"/>
            <a:endParaRPr lang="fr-CA" dirty="0"/>
          </a:p>
          <a:p>
            <a:pPr lvl="1"/>
            <a:r>
              <a:rPr lang="fr-CA" dirty="0"/>
              <a:t>Département et Comité de programme</a:t>
            </a:r>
          </a:p>
          <a:p>
            <a:pPr lvl="1"/>
            <a:r>
              <a:rPr lang="fr-CA" dirty="0"/>
              <a:t>Sujets, </a:t>
            </a:r>
            <a:r>
              <a:rPr lang="fr-CA" dirty="0" err="1"/>
              <a:t>concenu</a:t>
            </a:r>
            <a:r>
              <a:rPr lang="fr-CA" dirty="0"/>
              <a:t> des cours (plans cadre, règles départementales </a:t>
            </a:r>
            <a:r>
              <a:rPr lang="fr-CA" dirty="0" err="1"/>
              <a:t>etc</a:t>
            </a:r>
            <a:r>
              <a:rPr lang="fr-CA" dirty="0"/>
              <a:t>) </a:t>
            </a:r>
          </a:p>
          <a:p>
            <a:pPr lvl="1"/>
            <a:r>
              <a:rPr lang="fr-CA" dirty="0"/>
              <a:t>Espace sécuritaire pour aborder les problématiques, réfléchir et partager les expériences</a:t>
            </a:r>
          </a:p>
          <a:p>
            <a:pPr lvl="1"/>
            <a:endParaRPr lang="fr-CA" dirty="0"/>
          </a:p>
          <a:p>
            <a:pPr lvl="1"/>
            <a:r>
              <a:rPr lang="fr-CA" dirty="0"/>
              <a:t>Commission des études et ses comités</a:t>
            </a:r>
          </a:p>
          <a:p>
            <a:pPr lvl="1"/>
            <a:r>
              <a:rPr lang="fr-CA" dirty="0"/>
              <a:t>Permet des décisions collectives ( PIEA)</a:t>
            </a:r>
          </a:p>
          <a:p>
            <a:pPr lvl="1"/>
            <a:r>
              <a:rPr lang="fr-CA" dirty="0"/>
              <a:t>Avise le collège (ex sur les besoins pédagogiques) </a:t>
            </a:r>
          </a:p>
          <a:p>
            <a:pPr lvl="1"/>
            <a:endParaRPr lang="fr-CA" dirty="0"/>
          </a:p>
          <a:p>
            <a:pPr lvl="1"/>
            <a:r>
              <a:rPr lang="fr-CA" dirty="0"/>
              <a:t>Assemblée syndicale et comités syndicaux</a:t>
            </a:r>
          </a:p>
          <a:p>
            <a:pPr lvl="1"/>
            <a:r>
              <a:rPr lang="fr-CA" dirty="0"/>
              <a:t>Permet de porter attention à ce qui dépasse les pouvoirs dévolus à chaque instance pour réfléchir </a:t>
            </a:r>
          </a:p>
          <a:p>
            <a:pPr marL="628650" lvl="1" indent="-171450">
              <a:buFontTx/>
              <a:buChar char="-"/>
            </a:pPr>
            <a:r>
              <a:rPr lang="fr-CA" dirty="0"/>
              <a:t>Des enjeux de relation de travail et de conditions de travail</a:t>
            </a:r>
          </a:p>
          <a:p>
            <a:pPr marL="628650" lvl="1" indent="-171450">
              <a:buFontTx/>
              <a:buChar char="-"/>
            </a:pPr>
            <a:r>
              <a:rPr lang="fr-CA" dirty="0"/>
              <a:t>Des enjeux de 2</a:t>
            </a:r>
            <a:r>
              <a:rPr lang="fr-CA" baseline="30000" dirty="0"/>
              <a:t>e</a:t>
            </a:r>
            <a:r>
              <a:rPr lang="fr-CA" dirty="0"/>
              <a:t> front (finalité de l’éducation, justice sociale)</a:t>
            </a:r>
          </a:p>
          <a:p>
            <a:pPr lvl="1"/>
            <a:endParaRPr lang="fr-CA" dirty="0"/>
          </a:p>
          <a:p>
            <a:pPr lvl="1"/>
            <a:r>
              <a:rPr lang="fr-CA" dirty="0"/>
              <a:t>Comité de perfectionnement</a:t>
            </a:r>
          </a:p>
          <a:p>
            <a:pPr marL="628650" lvl="1" indent="-171450">
              <a:buFontTx/>
              <a:buChar char="-"/>
            </a:pPr>
            <a:r>
              <a:rPr lang="fr-CA" dirty="0"/>
              <a:t>Pas d’obligation de le consulter pour des sommes hors convention, mais il y a là une expertise à mobiliser</a:t>
            </a:r>
          </a:p>
          <a:p>
            <a:pPr marL="628650" lvl="1" indent="-171450">
              <a:buFontTx/>
              <a:buChar char="-"/>
            </a:pPr>
            <a:endParaRPr lang="fr-CA" dirty="0"/>
          </a:p>
          <a:p>
            <a:pPr lvl="1"/>
            <a:r>
              <a:rPr lang="fr-CA" dirty="0"/>
              <a:t>Comité des relations de travail (CRT) et ses sous-comité</a:t>
            </a:r>
          </a:p>
          <a:p>
            <a:pPr marL="628650" lvl="1" indent="-171450">
              <a:buFontTx/>
              <a:buChar char="-"/>
            </a:pPr>
            <a:r>
              <a:rPr lang="fr-CA" dirty="0"/>
              <a:t>Possibilité de convenir d’ententes locales pour préciser les flous de la convention (ex EAD) </a:t>
            </a:r>
            <a:r>
              <a:rPr lang="fr-CA" dirty="0" err="1"/>
              <a:t>enparticulier</a:t>
            </a:r>
            <a:r>
              <a:rPr lang="fr-CA" dirty="0"/>
              <a:t> sur des enjeux qui ne sont </a:t>
            </a:r>
            <a:r>
              <a:rPr lang="fr-CA" dirty="0" err="1"/>
              <a:t>aps</a:t>
            </a:r>
            <a:r>
              <a:rPr lang="fr-CA" dirty="0"/>
              <a:t> </a:t>
            </a:r>
            <a:r>
              <a:rPr lang="fr-CA" dirty="0" err="1"/>
              <a:t>proprepement</a:t>
            </a:r>
            <a:r>
              <a:rPr lang="fr-CA" dirty="0"/>
              <a:t> pédagogiques</a:t>
            </a:r>
          </a:p>
          <a:p>
            <a:pPr marL="628650" lvl="1" indent="-171450">
              <a:buFontTx/>
              <a:buChar char="-"/>
            </a:pPr>
            <a:endParaRPr lang="fr-CA" dirty="0"/>
          </a:p>
          <a:p>
            <a:pPr marL="628650" lvl="1" indent="-171450">
              <a:buFontTx/>
              <a:buChar char="-"/>
            </a:pPr>
            <a:endParaRPr lang="fr-CA" dirty="0"/>
          </a:p>
          <a:p>
            <a:pPr lvl="1"/>
            <a:r>
              <a:rPr lang="fr-CA" dirty="0"/>
              <a:t>Conseil d‘administration</a:t>
            </a:r>
          </a:p>
          <a:p>
            <a:pPr lvl="1"/>
            <a:r>
              <a:rPr lang="fr-CA" dirty="0"/>
              <a:t>- Vote les budgets + lien avec l’externe</a:t>
            </a:r>
          </a:p>
          <a:p>
            <a:endParaRPr lang="fr-CA" dirty="0"/>
          </a:p>
        </p:txBody>
      </p:sp>
      <p:sp>
        <p:nvSpPr>
          <p:cNvPr id="4" name="Espace réservé du numéro de diapositive 3">
            <a:extLst>
              <a:ext uri="{FF2B5EF4-FFF2-40B4-BE49-F238E27FC236}">
                <a16:creationId xmlns:a16="http://schemas.microsoft.com/office/drawing/2014/main" id="{4E6AFA5E-7CF9-36FD-03F8-4D12E7EAD0F5}"/>
              </a:ext>
            </a:extLst>
          </p:cNvPr>
          <p:cNvSpPr>
            <a:spLocks noGrp="1"/>
          </p:cNvSpPr>
          <p:nvPr>
            <p:ph type="sldNum" sz="quarter" idx="5"/>
          </p:nvPr>
        </p:nvSpPr>
        <p:spPr/>
        <p:txBody>
          <a:bodyPr/>
          <a:lstStyle/>
          <a:p>
            <a:fld id="{EF2ED6B4-34EF-FE4D-9389-90A331CDAF0E}" type="slidenum">
              <a:rPr lang="fr-FR" smtClean="0"/>
              <a:t>14</a:t>
            </a:fld>
            <a:endParaRPr lang="fr-FR"/>
          </a:p>
        </p:txBody>
      </p:sp>
    </p:spTree>
    <p:extLst>
      <p:ext uri="{BB962C8B-B14F-4D97-AF65-F5344CB8AC3E}">
        <p14:creationId xmlns:p14="http://schemas.microsoft.com/office/powerpoint/2010/main" val="279529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La FNEEQ travaille actuellement à des outils à rendre disponible aux syndicats et aux membres. Les éléments sont présentés ici à titre exploratoire</a:t>
            </a:r>
          </a:p>
          <a:p>
            <a:r>
              <a:rPr lang="fr-CA"/>
              <a:t>Les enjeux commencent à être clairs (déclaration de </a:t>
            </a:r>
            <a:r>
              <a:rPr lang="fr-CA" err="1"/>
              <a:t>mtl</a:t>
            </a:r>
            <a:r>
              <a:rPr lang="fr-CA"/>
              <a:t>, chartes (vieux, joliette, formations etc.) Le découpage peut changer (pour nous aussi) </a:t>
            </a:r>
          </a:p>
          <a:p>
            <a:endParaRPr lang="fr-CA"/>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15</a:t>
            </a:fld>
            <a:endParaRPr lang="fr-FR"/>
          </a:p>
        </p:txBody>
      </p:sp>
    </p:spTree>
    <p:extLst>
      <p:ext uri="{BB962C8B-B14F-4D97-AF65-F5344CB8AC3E}">
        <p14:creationId xmlns:p14="http://schemas.microsoft.com/office/powerpoint/2010/main" val="182558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Voir document balises chantier étape 2 </a:t>
            </a:r>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16</a:t>
            </a:fld>
            <a:endParaRPr lang="fr-FR"/>
          </a:p>
        </p:txBody>
      </p:sp>
    </p:spTree>
    <p:extLst>
      <p:ext uri="{BB962C8B-B14F-4D97-AF65-F5344CB8AC3E}">
        <p14:creationId xmlns:p14="http://schemas.microsoft.com/office/powerpoint/2010/main" val="405007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20</a:t>
            </a:fld>
            <a:endParaRPr lang="fr-FR"/>
          </a:p>
        </p:txBody>
      </p:sp>
    </p:spTree>
    <p:extLst>
      <p:ext uri="{BB962C8B-B14F-4D97-AF65-F5344CB8AC3E}">
        <p14:creationId xmlns:p14="http://schemas.microsoft.com/office/powerpoint/2010/main" val="404952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800" b="0" i="0" u="none" strike="noStrike" baseline="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a:t>Entretemps, depuis 2018, Promotion de l’IA en éducation par les </a:t>
            </a:r>
            <a:r>
              <a:rPr lang="fr-CA" sz="1800" b="1"/>
              <a:t>organisations internationales </a:t>
            </a:r>
            <a:r>
              <a:rPr lang="fr-CA" sz="1800"/>
              <a:t>(lobbys) malgré la reconnaissance des dangers ;</a:t>
            </a:r>
          </a:p>
          <a:p>
            <a:endParaRPr lang="fr-CA" sz="1800" b="0" i="0" u="none" strike="noStrike" baseline="0">
              <a:solidFill>
                <a:srgbClr val="000000"/>
              </a:solidFill>
              <a:latin typeface="Calibri" panose="020F0502020204030204" pitchFamily="34" charset="0"/>
            </a:endParaRPr>
          </a:p>
          <a:p>
            <a:endParaRPr lang="fr-CA" sz="1800" b="0" i="0" u="none" strike="noStrike" baseline="0">
              <a:solidFill>
                <a:srgbClr val="000000"/>
              </a:solidFill>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2</a:t>
            </a:fld>
            <a:endParaRPr lang="fr-FR"/>
          </a:p>
        </p:txBody>
      </p:sp>
    </p:spTree>
    <p:extLst>
      <p:ext uri="{BB962C8B-B14F-4D97-AF65-F5344CB8AC3E}">
        <p14:creationId xmlns:p14="http://schemas.microsoft.com/office/powerpoint/2010/main" val="15571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100">
                <a:effectLst/>
                <a:latin typeface="Times New Roman" panose="02020603050405020304" pitchFamily="18" charset="0"/>
                <a:ea typeface="Calibri" panose="020F0502020204030204" pitchFamily="34" charset="0"/>
                <a:cs typeface="Arial" panose="020B0604020202020204" pitchFamily="34" charset="0"/>
              </a:rPr>
              <a:t>Consciente de l’intérêt présent pour ces technologies, la FNEEQ et son comité école et société ont développé une posture « </a:t>
            </a:r>
            <a:r>
              <a:rPr lang="fr-FR" sz="1100" err="1">
                <a:effectLst/>
                <a:latin typeface="Times New Roman" panose="02020603050405020304" pitchFamily="18" charset="0"/>
                <a:ea typeface="Calibri" panose="020F0502020204030204" pitchFamily="34" charset="0"/>
                <a:cs typeface="Arial" panose="020B0604020202020204" pitchFamily="34" charset="0"/>
              </a:rPr>
              <a:t>technocritique</a:t>
            </a:r>
            <a:r>
              <a:rPr lang="fr-FR" sz="1100">
                <a:effectLst/>
                <a:latin typeface="Times New Roman" panose="02020603050405020304" pitchFamily="18" charset="0"/>
                <a:ea typeface="Calibri" panose="020F0502020204030204" pitchFamily="34" charset="0"/>
                <a:cs typeface="Arial" panose="020B0604020202020204" pitchFamily="34" charset="0"/>
              </a:rPr>
              <a:t> », évitant ainsi le piège de la rhétorique polarisante « technophiles » versus « technophobes », afin de pouvoir appréhender de façon rigoureuse ce phénomène majeur. En effet, même si celui-ci peut générer des outils utiles pour certains besoins particuliers (par exemple, un logiciel destiné à palier un handicap), il pose des menaces sérieuses sur la profession enseignante et sur la relation pédagogique, en ce sens qu’il peut favoriser la fragmentation de la tâche, l’individualisation à outrance de l’enseignement, l’augmentation des inégalités et la surcharge de travail (entre autres liée à l’adaptation de l’enseignement). À terme, il peut engendrer plus de précarité et contribuer à la déshumanisation du milieu de l’éducation.</a:t>
            </a:r>
            <a:endParaRPr lang="fr-CA" sz="1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3</a:t>
            </a:fld>
            <a:endParaRPr lang="fr-FR"/>
          </a:p>
        </p:txBody>
      </p:sp>
    </p:spTree>
    <p:extLst>
      <p:ext uri="{BB962C8B-B14F-4D97-AF65-F5344CB8AC3E}">
        <p14:creationId xmlns:p14="http://schemas.microsoft.com/office/powerpoint/2010/main" val="103496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5</a:t>
            </a:fld>
            <a:endParaRPr lang="fr-FR"/>
          </a:p>
        </p:txBody>
      </p:sp>
    </p:spTree>
    <p:extLst>
      <p:ext uri="{BB962C8B-B14F-4D97-AF65-F5344CB8AC3E}">
        <p14:creationId xmlns:p14="http://schemas.microsoft.com/office/powerpoint/2010/main" val="402613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a:t>Car lorsqu’on transforme on ouvre la voie au remplacement </a:t>
            </a:r>
          </a:p>
          <a:p>
            <a:r>
              <a:rPr lang="fr-CA" sz="1200"/>
              <a:t>Fragmentation des programmes et des cours ouvre la voie aussi au remplacement potentiel</a:t>
            </a:r>
            <a:endParaRPr lang="fr-CA"/>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6</a:t>
            </a:fld>
            <a:endParaRPr lang="fr-FR"/>
          </a:p>
        </p:txBody>
      </p:sp>
    </p:spTree>
    <p:extLst>
      <p:ext uri="{BB962C8B-B14F-4D97-AF65-F5344CB8AC3E}">
        <p14:creationId xmlns:p14="http://schemas.microsoft.com/office/powerpoint/2010/main" val="20358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Recensé dans rapport CÉS</a:t>
            </a:r>
          </a:p>
          <a:p>
            <a:r>
              <a:rPr lang="fr-CA"/>
              <a:t>Pas encore de démonstration scientifique de l’apport de l’IA en éducation, même que numérique en éducation n’a pas été démontré, même le contraire selon l’INSPQ</a:t>
            </a:r>
          </a:p>
          <a:p>
            <a:r>
              <a:rPr lang="fr-CA" b="0" i="0">
                <a:solidFill>
                  <a:srgbClr val="242424"/>
                </a:solidFill>
                <a:effectLst/>
                <a:highlight>
                  <a:srgbClr val="FFFFFF"/>
                </a:highlight>
                <a:latin typeface="Segoe UI" panose="020B0502040204020203" pitchFamily="34" charset="0"/>
              </a:rPr>
              <a:t>Le « multitâche numérique en classe » nuirait à l’apprentissage: </a:t>
            </a:r>
            <a:r>
              <a:rPr lang="fr-CA" b="0" i="0">
                <a:effectLst/>
                <a:highlight>
                  <a:srgbClr val="FFFFFF"/>
                </a:highlight>
                <a:latin typeface="Segoe UI" panose="020B0502040204020203" pitchFamily="34" charset="0"/>
                <a:hlinkClick r:id="rId3"/>
              </a:rPr>
              <a:t>https://lp.ca/3TAuXA?sharing=true</a:t>
            </a:r>
            <a:endParaRPr lang="fr-CA" b="0" i="0">
              <a:effectLst/>
              <a:highlight>
                <a:srgbClr val="FFFFFF"/>
              </a:highlight>
              <a:latin typeface="Segoe UI" panose="020B0502040204020203" pitchFamily="34" charset="0"/>
            </a:endParaRPr>
          </a:p>
          <a:p>
            <a:endParaRPr lang="fr-CA"/>
          </a:p>
          <a:p>
            <a:endParaRPr lang="fr-CA"/>
          </a:p>
          <a:p>
            <a:r>
              <a:rPr lang="fr-CA"/>
              <a:t>https://www.lapresse.ca/dialogue/chroniques/2024-07-10/ceci-n-est-pas-une-chronique-d-opinion.php?sharing=true</a:t>
            </a:r>
          </a:p>
          <a:p>
            <a:endParaRPr lang="fr-CA"/>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7</a:t>
            </a:fld>
            <a:endParaRPr lang="fr-FR"/>
          </a:p>
        </p:txBody>
      </p:sp>
    </p:spTree>
    <p:extLst>
      <p:ext uri="{BB962C8B-B14F-4D97-AF65-F5344CB8AC3E}">
        <p14:creationId xmlns:p14="http://schemas.microsoft.com/office/powerpoint/2010/main" val="277448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3930650"/>
          </a:xfrm>
        </p:spPr>
        <p:txBody>
          <a:bodyPr/>
          <a:lstStyle/>
          <a:p>
            <a:endParaRPr lang="fr-CA" sz="1000"/>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8</a:t>
            </a:fld>
            <a:endParaRPr lang="fr-FR"/>
          </a:p>
        </p:txBody>
      </p:sp>
    </p:spTree>
    <p:extLst>
      <p:ext uri="{BB962C8B-B14F-4D97-AF65-F5344CB8AC3E}">
        <p14:creationId xmlns:p14="http://schemas.microsoft.com/office/powerpoint/2010/main" val="326914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AA99-A140-E847-2EBC-1674F605CA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92C500-ABF1-903A-8410-E7C780B830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39FC5D-B52B-5BC3-4B7A-45FA7E7530E4}"/>
              </a:ext>
            </a:extLst>
          </p:cNvPr>
          <p:cNvSpPr>
            <a:spLocks noGrp="1"/>
          </p:cNvSpPr>
          <p:nvPr>
            <p:ph type="body" idx="1"/>
          </p:nvPr>
        </p:nvSpPr>
        <p:spPr>
          <a:xfrm>
            <a:off x="685800" y="4400550"/>
            <a:ext cx="5486400" cy="3930650"/>
          </a:xfrm>
        </p:spPr>
        <p:txBody>
          <a:bodyPr/>
          <a:lstStyle/>
          <a:p>
            <a:r>
              <a:rPr lang="fr-CA" sz="1000" noProof="0"/>
              <a:t>« Garbage in / </a:t>
            </a:r>
            <a:r>
              <a:rPr lang="fr-CA" sz="1000" noProof="0" err="1"/>
              <a:t>garbage</a:t>
            </a:r>
            <a:r>
              <a:rPr lang="fr-CA" sz="1000" noProof="0"/>
              <a:t> out »</a:t>
            </a:r>
          </a:p>
          <a:p>
            <a:endParaRPr lang="fr-CA" sz="1000" noProof="0"/>
          </a:p>
          <a:p>
            <a:endParaRPr lang="fr-CA" sz="1000" noProof="0"/>
          </a:p>
          <a:p>
            <a:r>
              <a:rPr lang="fr-CA" sz="1000" noProof="0"/>
              <a:t>Anthropomorphisation: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a:t>L’IA = calculs </a:t>
            </a:r>
            <a:r>
              <a:rPr lang="fr-CA" sz="1000" err="1"/>
              <a:t>mathé</a:t>
            </a:r>
            <a:r>
              <a:rPr lang="fr-CA" sz="1000" noProof="0" err="1"/>
              <a:t>matiques</a:t>
            </a:r>
            <a:r>
              <a:rPr lang="fr-CA" sz="1000" noProof="0"/>
              <a:t> probabilistes ≠ création, conscience,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noProof="0"/>
          </a:p>
          <a:p>
            <a:pPr marL="457200" indent="-457200">
              <a:spcAft>
                <a:spcPts val="1000"/>
              </a:spcAft>
              <a:buFont typeface="Wingdings" panose="05000000000000000000" pitchFamily="2" charset="2"/>
              <a:buChar char="§"/>
            </a:pPr>
            <a:r>
              <a:rPr lang="fr-CA" sz="1000">
                <a:effectLst/>
              </a:rPr>
              <a:t>Du statut professionnel à  celui de </a:t>
            </a:r>
            <a:r>
              <a:rPr lang="fr-CA" sz="1000" err="1">
                <a:effectLst/>
              </a:rPr>
              <a:t>technicien-ne</a:t>
            </a:r>
            <a:r>
              <a:rPr lang="fr-CA" sz="1000">
                <a:effectLst/>
              </a:rPr>
              <a:t> de l'éducation ;</a:t>
            </a:r>
          </a:p>
          <a:p>
            <a:pPr marL="457200" indent="-457200">
              <a:spcAft>
                <a:spcPts val="1000"/>
              </a:spcAft>
              <a:buFont typeface="Wingdings" panose="05000000000000000000" pitchFamily="2" charset="2"/>
              <a:buChar char="§"/>
            </a:pPr>
            <a:r>
              <a:rPr lang="fr-CA" sz="1000">
                <a:solidFill>
                  <a:srgbClr val="000000"/>
                </a:solidFill>
                <a:cs typeface="Calibri"/>
              </a:rPr>
              <a:t>Pérennisation des conditions de travail inadéquates (taille des groupes, augmentation des élèves en difficulté, etc.) ;</a:t>
            </a:r>
          </a:p>
          <a:p>
            <a:pPr marL="457200" indent="-457200">
              <a:spcAft>
                <a:spcPts val="1000"/>
              </a:spcAft>
              <a:buFont typeface="Wingdings" panose="05000000000000000000" pitchFamily="2" charset="2"/>
              <a:buChar char="§"/>
            </a:pPr>
            <a:r>
              <a:rPr lang="fr-CA" sz="1000" b="0" i="0">
                <a:solidFill>
                  <a:srgbClr val="000000"/>
                </a:solidFill>
                <a:effectLst/>
                <a:cs typeface="Calibri"/>
              </a:rPr>
              <a:t>Pression à intégrer et utiliser des outils numériques chronophages :</a:t>
            </a:r>
          </a:p>
          <a:p>
            <a:pPr marL="914400" lvl="1" indent="-457200">
              <a:spcAft>
                <a:spcPts val="1000"/>
              </a:spcAft>
              <a:buFont typeface="Arial" panose="020B0604020202020204" pitchFamily="34" charset="0"/>
              <a:buChar char="•"/>
            </a:pPr>
            <a:r>
              <a:rPr lang="fr-CA" sz="1000">
                <a:solidFill>
                  <a:srgbClr val="000000"/>
                </a:solidFill>
                <a:cs typeface="Calibri"/>
              </a:rPr>
              <a:t>Réel besoin pédagogique? ;</a:t>
            </a:r>
          </a:p>
          <a:p>
            <a:pPr marL="457200" indent="-457200">
              <a:spcAft>
                <a:spcPts val="1000"/>
              </a:spcAft>
              <a:buFont typeface="Wingdings" panose="05000000000000000000" pitchFamily="2" charset="2"/>
              <a:buChar char="§"/>
            </a:pPr>
            <a:r>
              <a:rPr lang="fr-CA" sz="1000">
                <a:solidFill>
                  <a:srgbClr val="000000"/>
                </a:solidFill>
                <a:cs typeface="Calibri"/>
              </a:rPr>
              <a:t>Automatisation et standardisation de certaines pratiques ou tâches ;  </a:t>
            </a:r>
          </a:p>
          <a:p>
            <a:pPr marL="457200" indent="-457200">
              <a:spcAft>
                <a:spcPts val="1000"/>
              </a:spcAft>
              <a:buFont typeface="Wingdings" panose="05000000000000000000" pitchFamily="2" charset="2"/>
              <a:buChar char="§"/>
            </a:pPr>
            <a:r>
              <a:rPr lang="fr-CA" sz="1000">
                <a:effectLst/>
                <a:ea typeface="NSimSun"/>
                <a:cs typeface="Arial"/>
              </a:rPr>
              <a:t>Fragmentation </a:t>
            </a:r>
            <a:r>
              <a:rPr lang="fr-CA" sz="1000">
                <a:ea typeface="NSimSun"/>
                <a:cs typeface="Arial"/>
              </a:rPr>
              <a:t>vs globalité de </a:t>
            </a:r>
            <a:r>
              <a:rPr lang="fr-CA" sz="1000">
                <a:effectLst/>
                <a:ea typeface="NSimSun"/>
                <a:cs typeface="Arial"/>
              </a:rPr>
              <a:t>la tâche ;</a:t>
            </a:r>
          </a:p>
          <a:p>
            <a:pPr marL="457200" indent="-457200">
              <a:spcAft>
                <a:spcPts val="1000"/>
              </a:spcAft>
              <a:buFont typeface="Wingdings" panose="05000000000000000000" pitchFamily="2" charset="2"/>
              <a:buChar char="§"/>
            </a:pPr>
            <a:r>
              <a:rPr lang="fr-CA" sz="1000">
                <a:ea typeface="NSimSun"/>
                <a:cs typeface="Arial"/>
              </a:rPr>
              <a:t>Enseignant « coach » : dépossession du métier et affaiblissement de l’autonomie professionnelle ;</a:t>
            </a:r>
          </a:p>
          <a:p>
            <a:pPr marL="457200" indent="-457200">
              <a:spcAft>
                <a:spcPts val="1000"/>
              </a:spcAft>
              <a:buFont typeface="Wingdings" panose="05000000000000000000" pitchFamily="2" charset="2"/>
              <a:buChar char="§"/>
            </a:pPr>
            <a:r>
              <a:rPr lang="fr-CA" sz="1000">
                <a:ea typeface="NSimSun"/>
                <a:cs typeface="Arial"/>
              </a:rPr>
              <a:t>Expertise disciplinaire reléguée au second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a:p>
        </p:txBody>
      </p:sp>
      <p:sp>
        <p:nvSpPr>
          <p:cNvPr id="4" name="Espace réservé du numéro de diapositive 3">
            <a:extLst>
              <a:ext uri="{FF2B5EF4-FFF2-40B4-BE49-F238E27FC236}">
                <a16:creationId xmlns:a16="http://schemas.microsoft.com/office/drawing/2014/main" id="{BCBA27B0-F56F-2DC4-DE17-7EAEEE6C1509}"/>
              </a:ext>
            </a:extLst>
          </p:cNvPr>
          <p:cNvSpPr>
            <a:spLocks noGrp="1"/>
          </p:cNvSpPr>
          <p:nvPr>
            <p:ph type="sldNum" sz="quarter" idx="5"/>
          </p:nvPr>
        </p:nvSpPr>
        <p:spPr/>
        <p:txBody>
          <a:bodyPr/>
          <a:lstStyle/>
          <a:p>
            <a:fld id="{EF2ED6B4-34EF-FE4D-9389-90A331CDAF0E}" type="slidenum">
              <a:rPr lang="fr-FR" smtClean="0"/>
              <a:t>9</a:t>
            </a:fld>
            <a:endParaRPr lang="fr-FR"/>
          </a:p>
        </p:txBody>
      </p:sp>
    </p:spTree>
    <p:extLst>
      <p:ext uri="{BB962C8B-B14F-4D97-AF65-F5344CB8AC3E}">
        <p14:creationId xmlns:p14="http://schemas.microsoft.com/office/powerpoint/2010/main" val="297251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p>
        </p:txBody>
      </p:sp>
      <p:sp>
        <p:nvSpPr>
          <p:cNvPr id="4" name="Espace réservé du numéro de diapositive 3"/>
          <p:cNvSpPr>
            <a:spLocks noGrp="1"/>
          </p:cNvSpPr>
          <p:nvPr>
            <p:ph type="sldNum" sz="quarter" idx="5"/>
          </p:nvPr>
        </p:nvSpPr>
        <p:spPr/>
        <p:txBody>
          <a:bodyPr/>
          <a:lstStyle/>
          <a:p>
            <a:fld id="{EF2ED6B4-34EF-FE4D-9389-90A331CDAF0E}" type="slidenum">
              <a:rPr lang="fr-FR" smtClean="0"/>
              <a:t>10</a:t>
            </a:fld>
            <a:endParaRPr lang="fr-FR"/>
          </a:p>
        </p:txBody>
      </p:sp>
    </p:spTree>
    <p:extLst>
      <p:ext uri="{BB962C8B-B14F-4D97-AF65-F5344CB8AC3E}">
        <p14:creationId xmlns:p14="http://schemas.microsoft.com/office/powerpoint/2010/main" val="214065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16523-930C-AA43-98C4-F50CD88377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F4C1EB5-FAD3-F949-8756-648A6B5C8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348427F-B581-A74D-BB5A-9BE9933A8CBC}"/>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834ACDB4-835F-534E-B664-1A49165C2E3C}"/>
              </a:ext>
            </a:extLst>
          </p:cNvPr>
          <p:cNvSpPr>
            <a:spLocks noGrp="1"/>
          </p:cNvSpPr>
          <p:nvPr>
            <p:ph type="ftr" sz="quarter" idx="11"/>
          </p:nvPr>
        </p:nvSpPr>
        <p:spPr/>
        <p:txBody>
          <a:bodyPr/>
          <a:lstStyle/>
          <a:p>
            <a:r>
              <a:rPr lang="fr-FR"/>
              <a:t>Rapport CÉS - Langue</a:t>
            </a:r>
          </a:p>
        </p:txBody>
      </p:sp>
      <p:sp>
        <p:nvSpPr>
          <p:cNvPr id="6" name="Espace réservé du numéro de diapositive 5">
            <a:extLst>
              <a:ext uri="{FF2B5EF4-FFF2-40B4-BE49-F238E27FC236}">
                <a16:creationId xmlns:a16="http://schemas.microsoft.com/office/drawing/2014/main" id="{01BB993A-B4FF-4E4D-97B4-D31B8C3B28BE}"/>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14846517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DC3FD-4795-9D4F-8503-FBC2D37C47E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7323FC-D20D-4F48-B9DF-8E4A6DB4FCF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F8F7C7-876A-8943-AAF6-C44249B1B56E}"/>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86FBF607-42F1-EF44-BCB7-D3A9AD3F8077}"/>
              </a:ext>
            </a:extLst>
          </p:cNvPr>
          <p:cNvSpPr>
            <a:spLocks noGrp="1"/>
          </p:cNvSpPr>
          <p:nvPr>
            <p:ph type="ftr" sz="quarter" idx="11"/>
          </p:nvPr>
        </p:nvSpPr>
        <p:spPr/>
        <p:txBody>
          <a:bodyPr/>
          <a:lstStyle/>
          <a:p>
            <a:r>
              <a:rPr lang="fr-FR"/>
              <a:t>Rapport CÉS - Langue</a:t>
            </a:r>
          </a:p>
        </p:txBody>
      </p:sp>
      <p:sp>
        <p:nvSpPr>
          <p:cNvPr id="6" name="Espace réservé du numéro de diapositive 5">
            <a:extLst>
              <a:ext uri="{FF2B5EF4-FFF2-40B4-BE49-F238E27FC236}">
                <a16:creationId xmlns:a16="http://schemas.microsoft.com/office/drawing/2014/main" id="{C0E6A956-FF8C-BF40-B275-8259E3E941B2}"/>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13604037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4485B5-C44B-4B4F-983E-5BB177E2963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22A8BA2-A6A2-9E40-B559-17B7E4D48C2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134E29-9263-A945-962F-C1445BC25BC8}"/>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599C2D35-14C9-084E-8A32-A67F3CFCF4C6}"/>
              </a:ext>
            </a:extLst>
          </p:cNvPr>
          <p:cNvSpPr>
            <a:spLocks noGrp="1"/>
          </p:cNvSpPr>
          <p:nvPr>
            <p:ph type="ftr" sz="quarter" idx="11"/>
          </p:nvPr>
        </p:nvSpPr>
        <p:spPr/>
        <p:txBody>
          <a:bodyPr/>
          <a:lstStyle/>
          <a:p>
            <a:r>
              <a:rPr lang="fr-FR"/>
              <a:t>Rapport CÉS - Langue</a:t>
            </a:r>
          </a:p>
        </p:txBody>
      </p:sp>
      <p:sp>
        <p:nvSpPr>
          <p:cNvPr id="6" name="Espace réservé du numéro de diapositive 5">
            <a:extLst>
              <a:ext uri="{FF2B5EF4-FFF2-40B4-BE49-F238E27FC236}">
                <a16:creationId xmlns:a16="http://schemas.microsoft.com/office/drawing/2014/main" id="{65B9FF30-90A7-014D-A275-5EB09A5226A3}"/>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292652964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2B77C-FA10-1D44-8F8A-8EEBF68C206C}"/>
              </a:ext>
            </a:extLst>
          </p:cNvPr>
          <p:cNvSpPr>
            <a:spLocks noGrp="1"/>
          </p:cNvSpPr>
          <p:nvPr>
            <p:ph type="title"/>
          </p:nvPr>
        </p:nvSpPr>
        <p:spPr>
          <a:xfrm>
            <a:off x="1293962" y="365125"/>
            <a:ext cx="10059838" cy="1325563"/>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37C9F6D9-BD7B-344B-9096-2C39BACB2418}"/>
              </a:ext>
            </a:extLst>
          </p:cNvPr>
          <p:cNvSpPr>
            <a:spLocks noGrp="1"/>
          </p:cNvSpPr>
          <p:nvPr>
            <p:ph idx="1"/>
          </p:nvPr>
        </p:nvSpPr>
        <p:spPr>
          <a:xfrm>
            <a:off x="1293962" y="1825625"/>
            <a:ext cx="10059838"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ED91BAF9-6270-3D47-94ED-7DFBFBA4F1EE}"/>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260767709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03395-3AD1-C14E-B41D-406B7E85EA6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C235B9F-F080-9342-8B8C-3B21BB6AF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9535081-27AA-8142-9D2D-5BF0FB02684A}"/>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87492840-45CF-AB4A-9627-4354C186DD8A}"/>
              </a:ext>
            </a:extLst>
          </p:cNvPr>
          <p:cNvSpPr>
            <a:spLocks noGrp="1"/>
          </p:cNvSpPr>
          <p:nvPr>
            <p:ph type="ftr" sz="quarter" idx="11"/>
          </p:nvPr>
        </p:nvSpPr>
        <p:spPr/>
        <p:txBody>
          <a:bodyPr/>
          <a:lstStyle/>
          <a:p>
            <a:r>
              <a:rPr lang="fr-FR"/>
              <a:t>Rapport CÉS - Langue</a:t>
            </a:r>
          </a:p>
        </p:txBody>
      </p:sp>
      <p:sp>
        <p:nvSpPr>
          <p:cNvPr id="6" name="Espace réservé du numéro de diapositive 5">
            <a:extLst>
              <a:ext uri="{FF2B5EF4-FFF2-40B4-BE49-F238E27FC236}">
                <a16:creationId xmlns:a16="http://schemas.microsoft.com/office/drawing/2014/main" id="{F54F261A-CF4B-CA4E-AE39-E87A5DF84F81}"/>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379066947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87EC5-18F0-F048-8084-CF8D6AE7BB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F1CE69-5DA4-D843-99FD-49D886490F4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AB40EF-8DFD-2140-8671-C5A994E2E0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FA0B446-57E6-3C49-8A66-39553F60F540}"/>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6" name="Espace réservé du pied de page 5">
            <a:extLst>
              <a:ext uri="{FF2B5EF4-FFF2-40B4-BE49-F238E27FC236}">
                <a16:creationId xmlns:a16="http://schemas.microsoft.com/office/drawing/2014/main" id="{0E82B3F4-F6B6-7945-AE72-79FEE92C16FC}"/>
              </a:ext>
            </a:extLst>
          </p:cNvPr>
          <p:cNvSpPr>
            <a:spLocks noGrp="1"/>
          </p:cNvSpPr>
          <p:nvPr>
            <p:ph type="ftr" sz="quarter" idx="11"/>
          </p:nvPr>
        </p:nvSpPr>
        <p:spPr/>
        <p:txBody>
          <a:bodyPr/>
          <a:lstStyle/>
          <a:p>
            <a:r>
              <a:rPr lang="fr-FR"/>
              <a:t>Rapport CÉS - Langue</a:t>
            </a:r>
          </a:p>
        </p:txBody>
      </p:sp>
      <p:sp>
        <p:nvSpPr>
          <p:cNvPr id="7" name="Espace réservé du numéro de diapositive 6">
            <a:extLst>
              <a:ext uri="{FF2B5EF4-FFF2-40B4-BE49-F238E27FC236}">
                <a16:creationId xmlns:a16="http://schemas.microsoft.com/office/drawing/2014/main" id="{F2450850-0E7F-834D-82E8-5F45C401F8AD}"/>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292565763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E7129-60DF-0949-814A-5AEECC53A89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C5464DD-32BB-6D46-A4E9-1E5B1ACE28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571565B-5C7F-B24E-9E83-F320810CA5E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A51FB7-8726-464D-85A6-F1ACA11B4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94AD415-8938-CC42-83D1-C37438D8EC5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41A09F-095E-C441-A919-D64BF7873EAF}"/>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8" name="Espace réservé du pied de page 7">
            <a:extLst>
              <a:ext uri="{FF2B5EF4-FFF2-40B4-BE49-F238E27FC236}">
                <a16:creationId xmlns:a16="http://schemas.microsoft.com/office/drawing/2014/main" id="{EFC36ADA-7E05-3246-9305-4D0DB7878048}"/>
              </a:ext>
            </a:extLst>
          </p:cNvPr>
          <p:cNvSpPr>
            <a:spLocks noGrp="1"/>
          </p:cNvSpPr>
          <p:nvPr>
            <p:ph type="ftr" sz="quarter" idx="11"/>
          </p:nvPr>
        </p:nvSpPr>
        <p:spPr/>
        <p:txBody>
          <a:bodyPr/>
          <a:lstStyle/>
          <a:p>
            <a:r>
              <a:rPr lang="fr-FR"/>
              <a:t>Rapport CÉS - Langue</a:t>
            </a:r>
          </a:p>
        </p:txBody>
      </p:sp>
      <p:sp>
        <p:nvSpPr>
          <p:cNvPr id="9" name="Espace réservé du numéro de diapositive 8">
            <a:extLst>
              <a:ext uri="{FF2B5EF4-FFF2-40B4-BE49-F238E27FC236}">
                <a16:creationId xmlns:a16="http://schemas.microsoft.com/office/drawing/2014/main" id="{F0670C6F-32BD-C14E-8B74-76C14E07C6D3}"/>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13836710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D8546-8D55-CF45-8202-E72C97DFB7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EE2216C-3099-284A-B471-809A409EB8B4}"/>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4" name="Espace réservé du pied de page 3">
            <a:extLst>
              <a:ext uri="{FF2B5EF4-FFF2-40B4-BE49-F238E27FC236}">
                <a16:creationId xmlns:a16="http://schemas.microsoft.com/office/drawing/2014/main" id="{5B35140C-1E2C-5F45-80C6-048B9941629B}"/>
              </a:ext>
            </a:extLst>
          </p:cNvPr>
          <p:cNvSpPr>
            <a:spLocks noGrp="1"/>
          </p:cNvSpPr>
          <p:nvPr>
            <p:ph type="ftr" sz="quarter" idx="11"/>
          </p:nvPr>
        </p:nvSpPr>
        <p:spPr/>
        <p:txBody>
          <a:bodyPr/>
          <a:lstStyle/>
          <a:p>
            <a:r>
              <a:rPr lang="fr-FR"/>
              <a:t>Rapport CÉS - Langue</a:t>
            </a:r>
          </a:p>
        </p:txBody>
      </p:sp>
      <p:sp>
        <p:nvSpPr>
          <p:cNvPr id="5" name="Espace réservé du numéro de diapositive 4">
            <a:extLst>
              <a:ext uri="{FF2B5EF4-FFF2-40B4-BE49-F238E27FC236}">
                <a16:creationId xmlns:a16="http://schemas.microsoft.com/office/drawing/2014/main" id="{6BBF4932-E1FA-2C43-ABF1-F814AAA64DB2}"/>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184563184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6CCA5F3-CAE2-7145-8F28-F7B0B8E21B0F}"/>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3" name="Espace réservé du pied de page 2">
            <a:extLst>
              <a:ext uri="{FF2B5EF4-FFF2-40B4-BE49-F238E27FC236}">
                <a16:creationId xmlns:a16="http://schemas.microsoft.com/office/drawing/2014/main" id="{15EFBE10-32D0-6B41-8F6E-2D2B57E05955}"/>
              </a:ext>
            </a:extLst>
          </p:cNvPr>
          <p:cNvSpPr>
            <a:spLocks noGrp="1"/>
          </p:cNvSpPr>
          <p:nvPr>
            <p:ph type="ftr" sz="quarter" idx="11"/>
          </p:nvPr>
        </p:nvSpPr>
        <p:spPr/>
        <p:txBody>
          <a:bodyPr/>
          <a:lstStyle/>
          <a:p>
            <a:r>
              <a:rPr lang="fr-FR"/>
              <a:t>Rapport CÉS - Langue</a:t>
            </a:r>
          </a:p>
        </p:txBody>
      </p:sp>
      <p:sp>
        <p:nvSpPr>
          <p:cNvPr id="4" name="Espace réservé du numéro de diapositive 3">
            <a:extLst>
              <a:ext uri="{FF2B5EF4-FFF2-40B4-BE49-F238E27FC236}">
                <a16:creationId xmlns:a16="http://schemas.microsoft.com/office/drawing/2014/main" id="{CB91CEA5-54D6-DB4B-A09A-D13CDA37F7DE}"/>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390484088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29882-4BC4-374C-A093-795FEECA87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B831A8D-9FC1-0D4D-9C4D-8D3D47D22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016A926-E401-F144-B509-0190AE2E0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3C7F74-A264-1F4A-8EA0-DD6D4A6D9E3F}"/>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6" name="Espace réservé du pied de page 5">
            <a:extLst>
              <a:ext uri="{FF2B5EF4-FFF2-40B4-BE49-F238E27FC236}">
                <a16:creationId xmlns:a16="http://schemas.microsoft.com/office/drawing/2014/main" id="{C03EF53E-E5E4-F24F-88AB-B8A717DC94D7}"/>
              </a:ext>
            </a:extLst>
          </p:cNvPr>
          <p:cNvSpPr>
            <a:spLocks noGrp="1"/>
          </p:cNvSpPr>
          <p:nvPr>
            <p:ph type="ftr" sz="quarter" idx="11"/>
          </p:nvPr>
        </p:nvSpPr>
        <p:spPr/>
        <p:txBody>
          <a:bodyPr/>
          <a:lstStyle/>
          <a:p>
            <a:r>
              <a:rPr lang="fr-FR"/>
              <a:t>Rapport CÉS - Langue</a:t>
            </a:r>
          </a:p>
        </p:txBody>
      </p:sp>
      <p:sp>
        <p:nvSpPr>
          <p:cNvPr id="7" name="Espace réservé du numéro de diapositive 6">
            <a:extLst>
              <a:ext uri="{FF2B5EF4-FFF2-40B4-BE49-F238E27FC236}">
                <a16:creationId xmlns:a16="http://schemas.microsoft.com/office/drawing/2014/main" id="{DC186FB3-6DC9-014D-9035-E44BBB764543}"/>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111519692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96C171-DBF5-FB45-8CCB-DB36BA15C0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1C7F73D-1F2E-0A4B-9C4F-AD7A5F705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A68A1CC2-C872-504A-A1D2-C7F9522DB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EF893F9-F8CE-FD40-8193-4A87D74E47D0}"/>
              </a:ext>
            </a:extLst>
          </p:cNvPr>
          <p:cNvSpPr>
            <a:spLocks noGrp="1"/>
          </p:cNvSpPr>
          <p:nvPr>
            <p:ph type="dt" sz="half" idx="10"/>
          </p:nvPr>
        </p:nvSpPr>
        <p:spPr/>
        <p:txBody>
          <a:bodyPr/>
          <a:lstStyle/>
          <a:p>
            <a:fld id="{60E609A6-D326-8143-87C5-048D9EE4B837}" type="datetimeFigureOut">
              <a:rPr lang="fr-FR" smtClean="0"/>
              <a:t>15/01/2025</a:t>
            </a:fld>
            <a:endParaRPr lang="fr-FR"/>
          </a:p>
        </p:txBody>
      </p:sp>
      <p:sp>
        <p:nvSpPr>
          <p:cNvPr id="6" name="Espace réservé du pied de page 5">
            <a:extLst>
              <a:ext uri="{FF2B5EF4-FFF2-40B4-BE49-F238E27FC236}">
                <a16:creationId xmlns:a16="http://schemas.microsoft.com/office/drawing/2014/main" id="{73EA4B9C-AAC3-9D4D-AB9D-6C8CB95B75EA}"/>
              </a:ext>
            </a:extLst>
          </p:cNvPr>
          <p:cNvSpPr>
            <a:spLocks noGrp="1"/>
          </p:cNvSpPr>
          <p:nvPr>
            <p:ph type="ftr" sz="quarter" idx="11"/>
          </p:nvPr>
        </p:nvSpPr>
        <p:spPr/>
        <p:txBody>
          <a:bodyPr/>
          <a:lstStyle/>
          <a:p>
            <a:r>
              <a:rPr lang="fr-FR"/>
              <a:t>Rapport CÉS - Langue</a:t>
            </a:r>
          </a:p>
        </p:txBody>
      </p:sp>
      <p:sp>
        <p:nvSpPr>
          <p:cNvPr id="7" name="Espace réservé du numéro de diapositive 6">
            <a:extLst>
              <a:ext uri="{FF2B5EF4-FFF2-40B4-BE49-F238E27FC236}">
                <a16:creationId xmlns:a16="http://schemas.microsoft.com/office/drawing/2014/main" id="{5076DDE7-DD67-CF46-BD68-CD77C1CF74B9}"/>
              </a:ext>
            </a:extLst>
          </p:cNvPr>
          <p:cNvSpPr>
            <a:spLocks noGrp="1"/>
          </p:cNvSpPr>
          <p:nvPr>
            <p:ph type="sldNum" sz="quarter" idx="12"/>
          </p:nvPr>
        </p:nvSpPr>
        <p:spPr/>
        <p:txBody>
          <a:bodyPr/>
          <a:lstStyle/>
          <a:p>
            <a:fld id="{D826E68D-A3D0-E746-B4DA-8A346331F629}" type="slidenum">
              <a:rPr lang="fr-FR" smtClean="0"/>
              <a:t>‹N°›</a:t>
            </a:fld>
            <a:endParaRPr lang="fr-FR"/>
          </a:p>
        </p:txBody>
      </p:sp>
    </p:spTree>
    <p:extLst>
      <p:ext uri="{BB962C8B-B14F-4D97-AF65-F5344CB8AC3E}">
        <p14:creationId xmlns:p14="http://schemas.microsoft.com/office/powerpoint/2010/main" val="5653468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068CA92-8BB0-CA4B-93B8-E4F0DF114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D7DDCD0-A68F-5844-8075-BCD36A81B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82114D4-E180-A341-A89C-237C13B7C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609A6-D326-8143-87C5-048D9EE4B837}"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98D8C66A-CE92-E94D-90D1-D00E79E73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Rapport CÉS - Langue</a:t>
            </a:r>
          </a:p>
        </p:txBody>
      </p:sp>
      <p:sp>
        <p:nvSpPr>
          <p:cNvPr id="6" name="Espace réservé du numéro de diapositive 5">
            <a:extLst>
              <a:ext uri="{FF2B5EF4-FFF2-40B4-BE49-F238E27FC236}">
                <a16:creationId xmlns:a16="http://schemas.microsoft.com/office/drawing/2014/main" id="{A0B510A6-39DA-904B-BD02-1223AA3DA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6E68D-A3D0-E746-B4DA-8A346331F629}" type="slidenum">
              <a:rPr lang="fr-FR" smtClean="0"/>
              <a:t>‹N°›</a:t>
            </a:fld>
            <a:endParaRPr lang="fr-FR"/>
          </a:p>
        </p:txBody>
      </p:sp>
    </p:spTree>
    <p:extLst>
      <p:ext uri="{BB962C8B-B14F-4D97-AF65-F5344CB8AC3E}">
        <p14:creationId xmlns:p14="http://schemas.microsoft.com/office/powerpoint/2010/main" val="18733506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xml"/><Relationship Id="rId3" Type="http://schemas.openxmlformats.org/officeDocument/2006/relationships/tags" Target="../tags/tag45.xml"/><Relationship Id="rId7" Type="http://schemas.openxmlformats.org/officeDocument/2006/relationships/notesSlide" Target="../notesSlides/notesSlide9.xml"/><Relationship Id="rId12" Type="http://schemas.openxmlformats.org/officeDocument/2006/relationships/diagramColors" Target="../diagrams/colors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11" Type="http://schemas.openxmlformats.org/officeDocument/2006/relationships/diagramQuickStyle" Target="../diagrams/quickStyle2.xml"/><Relationship Id="rId5" Type="http://schemas.openxmlformats.org/officeDocument/2006/relationships/tags" Target="../tags/tag47.xml"/><Relationship Id="rId10" Type="http://schemas.openxmlformats.org/officeDocument/2006/relationships/diagramLayout" Target="../diagrams/layout2.xml"/><Relationship Id="rId4" Type="http://schemas.openxmlformats.org/officeDocument/2006/relationships/tags" Target="../tags/tag46.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50.xml"/><Relationship Id="rId7" Type="http://schemas.openxmlformats.org/officeDocument/2006/relationships/diagramData" Target="../diagrams/data3.xml"/><Relationship Id="rId12" Type="http://schemas.openxmlformats.org/officeDocument/2006/relationships/image" Target="../media/image10.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png"/><Relationship Id="rId11" Type="http://schemas.microsoft.com/office/2007/relationships/diagramDrawing" Target="../diagrams/drawing3.xml"/><Relationship Id="rId5" Type="http://schemas.openxmlformats.org/officeDocument/2006/relationships/notesSlide" Target="../notesSlides/notesSlide10.xml"/><Relationship Id="rId10" Type="http://schemas.openxmlformats.org/officeDocument/2006/relationships/diagramColors" Target="../diagrams/colors3.xml"/><Relationship Id="rId4" Type="http://schemas.openxmlformats.org/officeDocument/2006/relationships/slideLayout" Target="../slideLayouts/slideLayout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11.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12.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13.xml"/><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openxmlformats.org/officeDocument/2006/relationships/hyperlink" Target="https://fneeq.qc.ca/wp-content/uploads/CF3_456-05-2022_RECOMMANDATIONS-ADOPTEES_FNEEQ-CSN.pdf" TargetMode="External"/><Relationship Id="rId3" Type="http://schemas.openxmlformats.org/officeDocument/2006/relationships/slideLayout" Target="../slideLayouts/slideLayout2.xml"/><Relationship Id="rId7" Type="http://schemas.openxmlformats.org/officeDocument/2006/relationships/hyperlink" Target="https://fneeq.qc.ca/wp-content/uploads/190424EnseignementADistance-FINAL_CES_CF3_mai-2019.pdf"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hyperlink" Target="https://fneeq.qc.ca/wp-content/uploads/2022-04-21_-Impact-EESH_ta%CC%82che-enseignante.pdf" TargetMode="External"/><Relationship Id="rId5" Type="http://schemas.openxmlformats.org/officeDocument/2006/relationships/hyperlink" Target="https://fneeq.qc.ca/wp-content/uploads/2023-05-05-Rapport-IA_VFINALE_3_JA.pdf" TargetMode="External"/><Relationship Id="rId4" Type="http://schemas.openxmlformats.org/officeDocument/2006/relationships/hyperlink" Target="https://www.cse.gouv.qc.ca/wp-content/uploads/2024/04/50-0566-SO-IA-generative-enseignement-superieur-enjeux-ethiques.pdf" TargetMode="External"/><Relationship Id="rId9" Type="http://schemas.openxmlformats.org/officeDocument/2006/relationships/hyperlink" Target="https://fneeq.qc.ca/wp-content/uploads/Consultation_CSE_CEST_IA_FNEEQ_BL_8-06-2023.pdf"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cse.gouv.qc.ca/wp-content/uploads/2024/04/50-0566-RP-IA-generative-enseignement-superieur-enjeux-ethiques.pdf" TargetMode="External"/><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6" Type="http://schemas.openxmlformats.org/officeDocument/2006/relationships/image" Target="../media/image2.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notesSlide" Target="../notesSlides/notesSlide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24.xml"/><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xml"/><Relationship Id="rId11" Type="http://schemas.openxmlformats.org/officeDocument/2006/relationships/diagramColors" Target="../diagrams/colors1.xml"/><Relationship Id="rId5" Type="http://schemas.openxmlformats.org/officeDocument/2006/relationships/slideLayout" Target="../slideLayouts/slideLayout7.xml"/><Relationship Id="rId10" Type="http://schemas.openxmlformats.org/officeDocument/2006/relationships/diagramQuickStyle" Target="../diagrams/quickStyle1.xml"/><Relationship Id="rId4" Type="http://schemas.openxmlformats.org/officeDocument/2006/relationships/tags" Target="../tags/tag25.xml"/><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8.xml"/><Relationship Id="rId7" Type="http://schemas.openxmlformats.org/officeDocument/2006/relationships/notesSlide" Target="../notesSlides/notesSlide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5" Type="http://schemas.openxmlformats.org/officeDocument/2006/relationships/tags" Target="../tags/tag30.xml"/><Relationship Id="rId4"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3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7.xml"/><Relationship Id="rId7" Type="http://schemas.openxmlformats.org/officeDocument/2006/relationships/image" Target="../media/image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E4DD42-6CC6-C446-AA9C-C631AFABA527}"/>
              </a:ext>
            </a:extLst>
          </p:cNvPr>
          <p:cNvPicPr>
            <a:picLocks noChangeAspect="1"/>
          </p:cNvPicPr>
          <p:nvPr>
            <p:custDataLst>
              <p:tags r:id="rId1"/>
            </p:custDataLst>
          </p:nvPr>
        </p:nvPicPr>
        <p:blipFill>
          <a:blip r:embed="rId7"/>
          <a:stretch>
            <a:fillRect/>
          </a:stretch>
        </p:blipFill>
        <p:spPr>
          <a:xfrm>
            <a:off x="4764152" y="-3995941"/>
            <a:ext cx="8159261" cy="14278707"/>
          </a:xfrm>
          <a:prstGeom prst="rect">
            <a:avLst/>
          </a:prstGeom>
        </p:spPr>
      </p:pic>
      <p:sp>
        <p:nvSpPr>
          <p:cNvPr id="3" name="ZoneTexte 2">
            <a:extLst>
              <a:ext uri="{FF2B5EF4-FFF2-40B4-BE49-F238E27FC236}">
                <a16:creationId xmlns:a16="http://schemas.microsoft.com/office/drawing/2014/main" id="{9F5D3F4B-9D7E-9F42-9D04-617F305B03F7}"/>
              </a:ext>
            </a:extLst>
          </p:cNvPr>
          <p:cNvSpPr txBox="1"/>
          <p:nvPr>
            <p:custDataLst>
              <p:tags r:id="rId2"/>
            </p:custDataLst>
          </p:nvPr>
        </p:nvSpPr>
        <p:spPr>
          <a:xfrm>
            <a:off x="202662" y="1052621"/>
            <a:ext cx="6232831" cy="3139321"/>
          </a:xfrm>
          <a:prstGeom prst="rect">
            <a:avLst/>
          </a:prstGeom>
          <a:noFill/>
        </p:spPr>
        <p:txBody>
          <a:bodyPr wrap="square" lIns="91440" tIns="45720" rIns="91440" bIns="45720" rtlCol="0" anchor="t">
            <a:spAutoFit/>
          </a:bodyPr>
          <a:lstStyle/>
          <a:p>
            <a:r>
              <a:rPr lang="fr-FR" sz="5400" b="1" dirty="0">
                <a:solidFill>
                  <a:srgbClr val="6699FF"/>
                </a:solidFill>
                <a:latin typeface="+mj-lt"/>
              </a:rPr>
              <a:t>Intelligence artificielle en éducation</a:t>
            </a:r>
          </a:p>
          <a:p>
            <a:pPr>
              <a:spcBef>
                <a:spcPts val="1200"/>
              </a:spcBef>
            </a:pPr>
            <a:r>
              <a:rPr lang="fr-FR" sz="4000" b="1" dirty="0">
                <a:solidFill>
                  <a:srgbClr val="6699FF"/>
                </a:solidFill>
                <a:latin typeface="+mj-lt"/>
              </a:rPr>
              <a:t>(Ré)humaniser l’enseignement</a:t>
            </a:r>
            <a:endParaRPr lang="fr-FR" sz="4400" b="1" dirty="0">
              <a:solidFill>
                <a:srgbClr val="6699FF"/>
              </a:solidFill>
              <a:latin typeface="+mj-lt"/>
            </a:endParaRPr>
          </a:p>
        </p:txBody>
      </p:sp>
      <p:sp>
        <p:nvSpPr>
          <p:cNvPr id="4" name="ZoneTexte 3">
            <a:extLst>
              <a:ext uri="{FF2B5EF4-FFF2-40B4-BE49-F238E27FC236}">
                <a16:creationId xmlns:a16="http://schemas.microsoft.com/office/drawing/2014/main" id="{7E5F8D69-A590-EB41-8AE9-E84A33FE4831}"/>
              </a:ext>
            </a:extLst>
          </p:cNvPr>
          <p:cNvSpPr txBox="1"/>
          <p:nvPr>
            <p:custDataLst>
              <p:tags r:id="rId3"/>
            </p:custDataLst>
          </p:nvPr>
        </p:nvSpPr>
        <p:spPr>
          <a:xfrm>
            <a:off x="202662" y="5648464"/>
            <a:ext cx="2676630" cy="707886"/>
          </a:xfrm>
          <a:prstGeom prst="rect">
            <a:avLst/>
          </a:prstGeom>
          <a:noFill/>
        </p:spPr>
        <p:txBody>
          <a:bodyPr wrap="none" lIns="91440" tIns="45720" rIns="91440" bIns="45720" rtlCol="0" anchor="t">
            <a:spAutoFit/>
          </a:bodyPr>
          <a:lstStyle/>
          <a:p>
            <a:r>
              <a:rPr lang="fr-FR" sz="2000">
                <a:latin typeface="TT Commons"/>
              </a:rPr>
              <a:t>Comité école et société </a:t>
            </a:r>
            <a:endParaRPr lang="fr-FR" sz="2000">
              <a:latin typeface="TT Commons" panose="02000506040000020004" pitchFamily="2" charset="77"/>
            </a:endParaRPr>
          </a:p>
          <a:p>
            <a:r>
              <a:rPr lang="fr-FR" sz="2000">
                <a:latin typeface="TT Commons"/>
              </a:rPr>
              <a:t>Janvier 2025</a:t>
            </a:r>
            <a:endParaRPr lang="fr-FR" sz="2000">
              <a:latin typeface="TT Commons" panose="02000506040000020004" pitchFamily="2" charset="77"/>
            </a:endParaRPr>
          </a:p>
        </p:txBody>
      </p:sp>
      <p:sp>
        <p:nvSpPr>
          <p:cNvPr id="6" name="Espace réservé du numéro de diapositive 5">
            <a:extLst>
              <a:ext uri="{FF2B5EF4-FFF2-40B4-BE49-F238E27FC236}">
                <a16:creationId xmlns:a16="http://schemas.microsoft.com/office/drawing/2014/main" id="{F658C7B1-AF86-BCC3-DFEE-2E4536647A08}"/>
              </a:ext>
            </a:extLst>
          </p:cNvPr>
          <p:cNvSpPr>
            <a:spLocks noGrp="1"/>
          </p:cNvSpPr>
          <p:nvPr>
            <p:ph type="sldNum" sz="quarter" idx="12"/>
            <p:custDataLst>
              <p:tags r:id="rId4"/>
            </p:custDataLst>
          </p:nvPr>
        </p:nvSpPr>
        <p:spPr/>
        <p:txBody>
          <a:bodyPr/>
          <a:lstStyle/>
          <a:p>
            <a:fld id="{D826E68D-A3D0-E746-B4DA-8A346331F629}" type="slidenum">
              <a:rPr lang="fr-FR" smtClean="0"/>
              <a:t>1</a:t>
            </a:fld>
            <a:endParaRPr lang="fr-FR"/>
          </a:p>
        </p:txBody>
      </p:sp>
    </p:spTree>
    <p:extLst>
      <p:ext uri="{BB962C8B-B14F-4D97-AF65-F5344CB8AC3E}">
        <p14:creationId xmlns:p14="http://schemas.microsoft.com/office/powerpoint/2010/main" val="356714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898C7DC-3BCC-1656-0E05-1E0FBBE53104}"/>
              </a:ext>
            </a:extLst>
          </p:cNvPr>
          <p:cNvPicPr>
            <a:picLocks noChangeAspect="1"/>
          </p:cNvPicPr>
          <p:nvPr>
            <p:custDataLst>
              <p:tags r:id="rId1"/>
            </p:custDataLst>
          </p:nvPr>
        </p:nvPicPr>
        <p:blipFill rotWithShape="1">
          <a:blip r:embed="rId8"/>
          <a:srcRect l="3898" b="20546"/>
          <a:stretch/>
        </p:blipFill>
        <p:spPr>
          <a:xfrm>
            <a:off x="-138023"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4" name="Espace réservé du numéro de diapositive 3">
            <a:extLst>
              <a:ext uri="{FF2B5EF4-FFF2-40B4-BE49-F238E27FC236}">
                <a16:creationId xmlns:a16="http://schemas.microsoft.com/office/drawing/2014/main" id="{FEE97C18-BDC5-232B-77D4-2024D7E5CD56}"/>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6E68D-A3D0-E746-B4DA-8A346331F629}"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itre 1">
            <a:extLst>
              <a:ext uri="{FF2B5EF4-FFF2-40B4-BE49-F238E27FC236}">
                <a16:creationId xmlns:a16="http://schemas.microsoft.com/office/drawing/2014/main" id="{E90F4B5E-4939-0A75-A5FA-F486A727663D}"/>
              </a:ext>
            </a:extLst>
          </p:cNvPr>
          <p:cNvSpPr txBox="1">
            <a:spLocks/>
          </p:cNvSpPr>
          <p:nvPr>
            <p:custDataLst>
              <p:tags r:id="rId3"/>
            </p:custDataLst>
          </p:nvPr>
        </p:nvSpPr>
        <p:spPr>
          <a:xfrm>
            <a:off x="838200" y="831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b="1">
                <a:solidFill>
                  <a:srgbClr val="55ADEC"/>
                </a:solidFill>
              </a:rPr>
              <a:t>Quelques amalgames à critiquer</a:t>
            </a:r>
          </a:p>
        </p:txBody>
      </p:sp>
      <p:graphicFrame>
        <p:nvGraphicFramePr>
          <p:cNvPr id="2" name="Diagramme 1">
            <a:extLst>
              <a:ext uri="{FF2B5EF4-FFF2-40B4-BE49-F238E27FC236}">
                <a16:creationId xmlns:a16="http://schemas.microsoft.com/office/drawing/2014/main" id="{DA4ACC04-DFA8-C77C-7595-70680DB7B21E}"/>
              </a:ext>
            </a:extLst>
          </p:cNvPr>
          <p:cNvGraphicFramePr/>
          <p:nvPr>
            <p:custDataLst>
              <p:tags r:id="rId4"/>
            </p:custDataLst>
            <p:extLst>
              <p:ext uri="{D42A27DB-BD31-4B8C-83A1-F6EECF244321}">
                <p14:modId xmlns:p14="http://schemas.microsoft.com/office/powerpoint/2010/main" val="2643362852"/>
              </p:ext>
            </p:extLst>
          </p:nvPr>
        </p:nvGraphicFramePr>
        <p:xfrm>
          <a:off x="926148" y="1438398"/>
          <a:ext cx="10339704" cy="49179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ZoneTexte 4">
            <a:extLst>
              <a:ext uri="{FF2B5EF4-FFF2-40B4-BE49-F238E27FC236}">
                <a16:creationId xmlns:a16="http://schemas.microsoft.com/office/drawing/2014/main" id="{60C09633-FF16-AD12-C119-58B669C07E6E}"/>
              </a:ext>
            </a:extLst>
          </p:cNvPr>
          <p:cNvSpPr txBox="1"/>
          <p:nvPr>
            <p:custDataLst>
              <p:tags r:id="rId5"/>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332983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48EC-99E3-F3BC-CAFD-F5962A287CA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268015-1376-87F8-E6A6-DEA775F4DC16}"/>
              </a:ext>
            </a:extLst>
          </p:cNvPr>
          <p:cNvSpPr>
            <a:spLocks noGrp="1"/>
          </p:cNvSpPr>
          <p:nvPr>
            <p:ph idx="1"/>
          </p:nvPr>
        </p:nvSpPr>
        <p:spPr/>
        <p:txBody>
          <a:bodyPr/>
          <a:lstStyle/>
          <a:p>
            <a:endParaRPr lang="fr-CA"/>
          </a:p>
        </p:txBody>
      </p:sp>
      <p:sp>
        <p:nvSpPr>
          <p:cNvPr id="5" name="Espace réservé du numéro de diapositive 4">
            <a:extLst>
              <a:ext uri="{FF2B5EF4-FFF2-40B4-BE49-F238E27FC236}">
                <a16:creationId xmlns:a16="http://schemas.microsoft.com/office/drawing/2014/main" id="{2311E19C-8434-B1D7-359E-AEE42313BA2D}"/>
              </a:ext>
            </a:extLst>
          </p:cNvPr>
          <p:cNvSpPr>
            <a:spLocks noGrp="1"/>
          </p:cNvSpPr>
          <p:nvPr>
            <p:ph type="sldNum" sz="quarter" idx="12"/>
          </p:nvPr>
        </p:nvSpPr>
        <p:spPr/>
        <p:txBody>
          <a:bodyPr/>
          <a:lstStyle/>
          <a:p>
            <a:fld id="{D826E68D-A3D0-E746-B4DA-8A346331F629}" type="slidenum">
              <a:rPr lang="fr-FR" smtClean="0"/>
              <a:t>11</a:t>
            </a:fld>
            <a:endParaRPr lang="fr-FR"/>
          </a:p>
        </p:txBody>
      </p:sp>
      <p:grpSp>
        <p:nvGrpSpPr>
          <p:cNvPr id="7" name="Groupe 6">
            <a:extLst>
              <a:ext uri="{FF2B5EF4-FFF2-40B4-BE49-F238E27FC236}">
                <a16:creationId xmlns:a16="http://schemas.microsoft.com/office/drawing/2014/main" id="{C595A3B6-0BC0-A3A6-EF47-8C9D3D010422}"/>
              </a:ext>
            </a:extLst>
          </p:cNvPr>
          <p:cNvGrpSpPr/>
          <p:nvPr/>
        </p:nvGrpSpPr>
        <p:grpSpPr>
          <a:xfrm>
            <a:off x="0" y="0"/>
            <a:ext cx="12192000" cy="6868513"/>
            <a:chOff x="0" y="-10512"/>
            <a:chExt cx="12192000" cy="6868513"/>
          </a:xfrm>
        </p:grpSpPr>
        <p:pic>
          <p:nvPicPr>
            <p:cNvPr id="8" name="Image 7">
              <a:extLst>
                <a:ext uri="{FF2B5EF4-FFF2-40B4-BE49-F238E27FC236}">
                  <a16:creationId xmlns:a16="http://schemas.microsoft.com/office/drawing/2014/main" id="{CFB169BE-869D-EC86-C339-707EB9E295B5}"/>
                </a:ext>
              </a:extLst>
            </p:cNvPr>
            <p:cNvPicPr>
              <a:picLocks noChangeAspect="1"/>
            </p:cNvPicPr>
            <p:nvPr/>
          </p:nvPicPr>
          <p:blipFill rotWithShape="1">
            <a:blip r:embed="rId2">
              <a:alphaModFix amt="35000"/>
            </a:blip>
            <a:srcRect l="12436" b="25245"/>
            <a:stretch/>
          </p:blipFill>
          <p:spPr>
            <a:xfrm>
              <a:off x="0" y="638329"/>
              <a:ext cx="7808507" cy="6219672"/>
            </a:xfrm>
            <a:prstGeom prst="rect">
              <a:avLst/>
            </a:prstGeom>
          </p:spPr>
        </p:pic>
        <p:pic>
          <p:nvPicPr>
            <p:cNvPr id="9" name="Image 8">
              <a:extLst>
                <a:ext uri="{FF2B5EF4-FFF2-40B4-BE49-F238E27FC236}">
                  <a16:creationId xmlns:a16="http://schemas.microsoft.com/office/drawing/2014/main" id="{974960CE-FDDA-0ECF-479B-BB75AEAD9715}"/>
                </a:ext>
              </a:extLst>
            </p:cNvPr>
            <p:cNvPicPr>
              <a:picLocks noChangeAspect="1"/>
            </p:cNvPicPr>
            <p:nvPr/>
          </p:nvPicPr>
          <p:blipFill rotWithShape="1">
            <a:blip r:embed="rId2">
              <a:alphaModFix amt="35000"/>
            </a:blip>
            <a:srcRect t="17679"/>
            <a:stretch/>
          </p:blipFill>
          <p:spPr>
            <a:xfrm>
              <a:off x="3074937" y="-10512"/>
              <a:ext cx="7245247" cy="5564773"/>
            </a:xfrm>
            <a:prstGeom prst="rect">
              <a:avLst/>
            </a:prstGeom>
          </p:spPr>
        </p:pic>
        <p:pic>
          <p:nvPicPr>
            <p:cNvPr id="10" name="Image 9">
              <a:extLst>
                <a:ext uri="{FF2B5EF4-FFF2-40B4-BE49-F238E27FC236}">
                  <a16:creationId xmlns:a16="http://schemas.microsoft.com/office/drawing/2014/main" id="{410F00F9-DF2D-0BE0-05BC-E8830586DA2D}"/>
                </a:ext>
              </a:extLst>
            </p:cNvPr>
            <p:cNvPicPr>
              <a:picLocks noChangeAspect="1"/>
            </p:cNvPicPr>
            <p:nvPr/>
          </p:nvPicPr>
          <p:blipFill rotWithShape="1">
            <a:blip r:embed="rId2">
              <a:alphaModFix amt="35000"/>
            </a:blip>
            <a:srcRect l="-8703" t="109" r="8703" b="43621"/>
            <a:stretch/>
          </p:blipFill>
          <p:spPr>
            <a:xfrm>
              <a:off x="4839730" y="2998022"/>
              <a:ext cx="7352270" cy="3859978"/>
            </a:xfrm>
            <a:prstGeom prst="rect">
              <a:avLst/>
            </a:prstGeom>
          </p:spPr>
        </p:pic>
        <p:pic>
          <p:nvPicPr>
            <p:cNvPr id="11" name="Image 10">
              <a:extLst>
                <a:ext uri="{FF2B5EF4-FFF2-40B4-BE49-F238E27FC236}">
                  <a16:creationId xmlns:a16="http://schemas.microsoft.com/office/drawing/2014/main" id="{1009F67C-8870-28D7-AF97-FE2DA2C07098}"/>
                </a:ext>
              </a:extLst>
            </p:cNvPr>
            <p:cNvPicPr>
              <a:picLocks noChangeAspect="1"/>
            </p:cNvPicPr>
            <p:nvPr/>
          </p:nvPicPr>
          <p:blipFill>
            <a:blip r:embed="rId3"/>
            <a:stretch>
              <a:fillRect/>
            </a:stretch>
          </p:blipFill>
          <p:spPr>
            <a:xfrm>
              <a:off x="36948" y="1645095"/>
              <a:ext cx="5021315" cy="4684899"/>
            </a:xfrm>
            <a:prstGeom prst="rect">
              <a:avLst/>
            </a:prstGeom>
          </p:spPr>
        </p:pic>
        <p:pic>
          <p:nvPicPr>
            <p:cNvPr id="12" name="Image 11">
              <a:extLst>
                <a:ext uri="{FF2B5EF4-FFF2-40B4-BE49-F238E27FC236}">
                  <a16:creationId xmlns:a16="http://schemas.microsoft.com/office/drawing/2014/main" id="{1862B4E2-F648-DC76-9FCF-910916956570}"/>
                </a:ext>
              </a:extLst>
            </p:cNvPr>
            <p:cNvPicPr>
              <a:picLocks noChangeAspect="1"/>
            </p:cNvPicPr>
            <p:nvPr/>
          </p:nvPicPr>
          <p:blipFill rotWithShape="1">
            <a:blip r:embed="rId4"/>
            <a:srcRect r="8490"/>
            <a:stretch/>
          </p:blipFill>
          <p:spPr>
            <a:xfrm>
              <a:off x="7953012" y="361366"/>
              <a:ext cx="4238988" cy="4321949"/>
            </a:xfrm>
            <a:prstGeom prst="rect">
              <a:avLst/>
            </a:prstGeom>
          </p:spPr>
        </p:pic>
        <p:pic>
          <p:nvPicPr>
            <p:cNvPr id="13" name="Image 12">
              <a:extLst>
                <a:ext uri="{FF2B5EF4-FFF2-40B4-BE49-F238E27FC236}">
                  <a16:creationId xmlns:a16="http://schemas.microsoft.com/office/drawing/2014/main" id="{F741BF20-E64A-83F9-D510-D60733672FB4}"/>
                </a:ext>
              </a:extLst>
            </p:cNvPr>
            <p:cNvPicPr>
              <a:picLocks noChangeAspect="1"/>
            </p:cNvPicPr>
            <p:nvPr/>
          </p:nvPicPr>
          <p:blipFill rotWithShape="1">
            <a:blip r:embed="rId5"/>
            <a:srcRect t="6413"/>
            <a:stretch/>
          </p:blipFill>
          <p:spPr>
            <a:xfrm>
              <a:off x="3409713" y="-10512"/>
              <a:ext cx="5372573" cy="4691167"/>
            </a:xfrm>
            <a:prstGeom prst="rect">
              <a:avLst/>
            </a:prstGeom>
          </p:spPr>
        </p:pic>
        <p:pic>
          <p:nvPicPr>
            <p:cNvPr id="14" name="Image 13">
              <a:extLst>
                <a:ext uri="{FF2B5EF4-FFF2-40B4-BE49-F238E27FC236}">
                  <a16:creationId xmlns:a16="http://schemas.microsoft.com/office/drawing/2014/main" id="{D69ABEE5-3917-CB6A-2AFB-25A29EDF89B2}"/>
                </a:ext>
              </a:extLst>
            </p:cNvPr>
            <p:cNvPicPr>
              <a:picLocks noChangeAspect="1"/>
            </p:cNvPicPr>
            <p:nvPr/>
          </p:nvPicPr>
          <p:blipFill rotWithShape="1">
            <a:blip r:embed="rId2"/>
            <a:srcRect l="79417" t="31106"/>
            <a:stretch/>
          </p:blipFill>
          <p:spPr>
            <a:xfrm>
              <a:off x="0" y="-1"/>
              <a:ext cx="1536497" cy="4798333"/>
            </a:xfrm>
            <a:prstGeom prst="rect">
              <a:avLst/>
            </a:prstGeom>
          </p:spPr>
        </p:pic>
        <p:pic>
          <p:nvPicPr>
            <p:cNvPr id="15" name="Image 14">
              <a:extLst>
                <a:ext uri="{FF2B5EF4-FFF2-40B4-BE49-F238E27FC236}">
                  <a16:creationId xmlns:a16="http://schemas.microsoft.com/office/drawing/2014/main" id="{67A3B107-621E-4B83-BB16-A700E76B3D04}"/>
                </a:ext>
              </a:extLst>
            </p:cNvPr>
            <p:cNvPicPr>
              <a:picLocks noChangeAspect="1"/>
            </p:cNvPicPr>
            <p:nvPr/>
          </p:nvPicPr>
          <p:blipFill rotWithShape="1">
            <a:blip r:embed="rId2"/>
            <a:srcRect t="61534" r="74218"/>
            <a:stretch/>
          </p:blipFill>
          <p:spPr>
            <a:xfrm>
              <a:off x="10568866" y="-10511"/>
              <a:ext cx="1623134" cy="2259445"/>
            </a:xfrm>
            <a:prstGeom prst="rect">
              <a:avLst/>
            </a:prstGeom>
          </p:spPr>
        </p:pic>
      </p:grpSp>
      <p:sp>
        <p:nvSpPr>
          <p:cNvPr id="2" name="Titre 1">
            <a:extLst>
              <a:ext uri="{FF2B5EF4-FFF2-40B4-BE49-F238E27FC236}">
                <a16:creationId xmlns:a16="http://schemas.microsoft.com/office/drawing/2014/main" id="{EE84863C-5F43-C393-EEE5-2F92D5248E64}"/>
              </a:ext>
            </a:extLst>
          </p:cNvPr>
          <p:cNvSpPr>
            <a:spLocks noGrp="1"/>
          </p:cNvSpPr>
          <p:nvPr>
            <p:ph type="title"/>
          </p:nvPr>
        </p:nvSpPr>
        <p:spPr>
          <a:xfrm>
            <a:off x="3568372" y="1646238"/>
            <a:ext cx="5055254" cy="1458230"/>
          </a:xfrm>
        </p:spPr>
        <p:txBody>
          <a:bodyPr>
            <a:noAutofit/>
          </a:bodyPr>
          <a:lstStyle/>
          <a:p>
            <a:pPr algn="ctr"/>
            <a:r>
              <a:rPr lang="fr-CA" sz="3200" b="1">
                <a:latin typeface="Aptos Black" panose="020B0004020202020204" pitchFamily="34" charset="0"/>
              </a:rPr>
              <a:t>En action pour humaniser </a:t>
            </a:r>
            <a:br>
              <a:rPr lang="fr-CA" sz="3200" b="1">
                <a:latin typeface="Aptos Black" panose="020B0004020202020204" pitchFamily="34" charset="0"/>
              </a:rPr>
            </a:br>
            <a:r>
              <a:rPr lang="fr-CA" sz="3200" b="1">
                <a:latin typeface="Aptos Black" panose="020B0004020202020204" pitchFamily="34" charset="0"/>
              </a:rPr>
              <a:t>l’éducation</a:t>
            </a:r>
          </a:p>
        </p:txBody>
      </p:sp>
    </p:spTree>
    <p:extLst>
      <p:ext uri="{BB962C8B-B14F-4D97-AF65-F5344CB8AC3E}">
        <p14:creationId xmlns:p14="http://schemas.microsoft.com/office/powerpoint/2010/main" val="190493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EBA4B7E-67F8-2C5B-23E7-A5E38AF208E6}"/>
              </a:ext>
            </a:extLst>
          </p:cNvPr>
          <p:cNvPicPr>
            <a:picLocks noChangeAspect="1"/>
          </p:cNvPicPr>
          <p:nvPr>
            <p:custDataLst>
              <p:tags r:id="rId1"/>
            </p:custDataLst>
          </p:nvPr>
        </p:nvPicPr>
        <p:blipFill rotWithShape="1">
          <a:blip r:embed="rId6"/>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4" name="Espace réservé du numéro de diapositive 3">
            <a:extLst>
              <a:ext uri="{FF2B5EF4-FFF2-40B4-BE49-F238E27FC236}">
                <a16:creationId xmlns:a16="http://schemas.microsoft.com/office/drawing/2014/main" id="{FEE97C18-BDC5-232B-77D4-2024D7E5CD56}"/>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6E68D-A3D0-E746-B4DA-8A346331F629}"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2" name="Espace réservé du contenu 2">
            <a:extLst>
              <a:ext uri="{FF2B5EF4-FFF2-40B4-BE49-F238E27FC236}">
                <a16:creationId xmlns:a16="http://schemas.microsoft.com/office/drawing/2014/main" id="{84962998-A672-F7C4-AEE7-9A7895A219FE}"/>
              </a:ext>
            </a:extLst>
          </p:cNvPr>
          <p:cNvGraphicFramePr>
            <a:graphicFrameLocks noGrp="1"/>
          </p:cNvGraphicFramePr>
          <p:nvPr>
            <p:ph idx="1"/>
            <p:custDataLst>
              <p:tags r:id="rId3"/>
            </p:custDataLst>
            <p:extLst>
              <p:ext uri="{D42A27DB-BD31-4B8C-83A1-F6EECF244321}">
                <p14:modId xmlns:p14="http://schemas.microsoft.com/office/powerpoint/2010/main" val="2930328111"/>
              </p:ext>
            </p:extLst>
          </p:nvPr>
        </p:nvGraphicFramePr>
        <p:xfrm>
          <a:off x="4553712" y="429030"/>
          <a:ext cx="6940296" cy="5927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ntelligence artificielle générative en enseignement supérieur : enjeux pédagogiques et éthiques">
            <a:extLst>
              <a:ext uri="{FF2B5EF4-FFF2-40B4-BE49-F238E27FC236}">
                <a16:creationId xmlns:a16="http://schemas.microsoft.com/office/drawing/2014/main" id="{1AA82096-3A16-50A0-D22F-7C8DEE1DBD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833" y="603849"/>
            <a:ext cx="3899319" cy="50464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a:extLst>
              <a:ext uri="{FF2B5EF4-FFF2-40B4-BE49-F238E27FC236}">
                <a16:creationId xmlns:a16="http://schemas.microsoft.com/office/drawing/2014/main" id="{B2874D63-4AC7-C8F7-0577-0A403799E7F9}"/>
              </a:ext>
            </a:extLst>
          </p:cNvPr>
          <p:cNvCxnSpPr/>
          <p:nvPr/>
        </p:nvCxnSpPr>
        <p:spPr>
          <a:xfrm>
            <a:off x="6096000" y="2496312"/>
            <a:ext cx="0"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51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24F5122-7ADE-2237-A731-92797367FCFB}"/>
              </a:ext>
            </a:extLst>
          </p:cNvPr>
          <p:cNvPicPr>
            <a:picLocks noChangeAspect="1"/>
          </p:cNvPicPr>
          <p:nvPr>
            <p:custDataLst>
              <p:tags r:id="rId1"/>
            </p:custDataLst>
          </p:nvPr>
        </p:nvPicPr>
        <p:blipFill rotWithShape="1">
          <a:blip r:embed="rId3"/>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EAF902C1-7407-E6A8-B887-426496817CEC}"/>
              </a:ext>
            </a:extLst>
          </p:cNvPr>
          <p:cNvSpPr>
            <a:spLocks noGrp="1"/>
          </p:cNvSpPr>
          <p:nvPr>
            <p:ph type="title"/>
          </p:nvPr>
        </p:nvSpPr>
        <p:spPr/>
        <p:txBody>
          <a:bodyPr>
            <a:normAutofit/>
          </a:bodyPr>
          <a:lstStyle/>
          <a:p>
            <a:r>
              <a:rPr lang="fr-CA" b="1" dirty="0">
                <a:solidFill>
                  <a:schemeClr val="accent1">
                    <a:lumMod val="75000"/>
                  </a:schemeClr>
                </a:solidFill>
              </a:rPr>
              <a:t>Le travail de la FNEEQ</a:t>
            </a:r>
            <a:br>
              <a:rPr lang="fr-CA" b="1" dirty="0">
                <a:solidFill>
                  <a:schemeClr val="accent1">
                    <a:lumMod val="75000"/>
                  </a:schemeClr>
                </a:solidFill>
              </a:rPr>
            </a:br>
            <a:r>
              <a:rPr lang="fr-CA" sz="2000" dirty="0"/>
              <a:t>Le recours à l’IA doit résulter d’une analyse collective, critique et informée qui démontre que son usage respecte la nature fondamentalement humaine de l’éducation.</a:t>
            </a:r>
            <a:endParaRPr lang="fr-CA" sz="2000" b="1" dirty="0">
              <a:solidFill>
                <a:schemeClr val="accent1">
                  <a:lumMod val="75000"/>
                </a:schemeClr>
              </a:solidFill>
            </a:endParaRPr>
          </a:p>
        </p:txBody>
      </p:sp>
      <p:graphicFrame>
        <p:nvGraphicFramePr>
          <p:cNvPr id="4" name="Espace réservé du contenu 3">
            <a:extLst>
              <a:ext uri="{FF2B5EF4-FFF2-40B4-BE49-F238E27FC236}">
                <a16:creationId xmlns:a16="http://schemas.microsoft.com/office/drawing/2014/main" id="{636D2E1D-8B76-15E7-63DF-B228F09D1A6E}"/>
              </a:ext>
            </a:extLst>
          </p:cNvPr>
          <p:cNvGraphicFramePr>
            <a:graphicFrameLocks noGrp="1"/>
          </p:cNvGraphicFramePr>
          <p:nvPr>
            <p:ph idx="1"/>
            <p:extLst>
              <p:ext uri="{D42A27DB-BD31-4B8C-83A1-F6EECF244321}">
                <p14:modId xmlns:p14="http://schemas.microsoft.com/office/powerpoint/2010/main" val="1339694629"/>
              </p:ext>
            </p:extLst>
          </p:nvPr>
        </p:nvGraphicFramePr>
        <p:xfrm>
          <a:off x="1293962" y="2055812"/>
          <a:ext cx="10059838" cy="3924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Espace réservé du numéro de diapositive 4">
            <a:extLst>
              <a:ext uri="{FF2B5EF4-FFF2-40B4-BE49-F238E27FC236}">
                <a16:creationId xmlns:a16="http://schemas.microsoft.com/office/drawing/2014/main" id="{4247BDE9-E57C-F942-D494-B17C96B6CECB}"/>
              </a:ext>
            </a:extLst>
          </p:cNvPr>
          <p:cNvSpPr>
            <a:spLocks noGrp="1"/>
          </p:cNvSpPr>
          <p:nvPr>
            <p:ph type="sldNum" sz="quarter" idx="12"/>
          </p:nvPr>
        </p:nvSpPr>
        <p:spPr/>
        <p:txBody>
          <a:bodyPr/>
          <a:lstStyle/>
          <a:p>
            <a:fld id="{D826E68D-A3D0-E746-B4DA-8A346331F629}" type="slidenum">
              <a:rPr lang="fr-FR" smtClean="0"/>
              <a:t>13</a:t>
            </a:fld>
            <a:endParaRPr lang="fr-FR"/>
          </a:p>
        </p:txBody>
      </p:sp>
    </p:spTree>
    <p:extLst>
      <p:ext uri="{BB962C8B-B14F-4D97-AF65-F5344CB8AC3E}">
        <p14:creationId xmlns:p14="http://schemas.microsoft.com/office/powerpoint/2010/main" val="232957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3ADC8-9B7A-373B-F783-1E155521580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CEB30389-71B1-322E-2A65-F08F6D0350AF}"/>
              </a:ext>
            </a:extLst>
          </p:cNvPr>
          <p:cNvPicPr>
            <a:picLocks noChangeAspect="1"/>
          </p:cNvPicPr>
          <p:nvPr>
            <p:custDataLst>
              <p:tags r:id="rId1"/>
            </p:custDataLst>
          </p:nvPr>
        </p:nvPicPr>
        <p:blipFill rotWithShape="1">
          <a:blip r:embed="rId4"/>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33FAFD40-DDBD-D341-6207-3719B132F8FD}"/>
              </a:ext>
            </a:extLst>
          </p:cNvPr>
          <p:cNvSpPr>
            <a:spLocks noGrp="1"/>
          </p:cNvSpPr>
          <p:nvPr>
            <p:ph type="title"/>
          </p:nvPr>
        </p:nvSpPr>
        <p:spPr/>
        <p:txBody>
          <a:bodyPr>
            <a:noAutofit/>
          </a:bodyPr>
          <a:lstStyle/>
          <a:p>
            <a:r>
              <a:rPr lang="fr-CA" b="1" dirty="0">
                <a:solidFill>
                  <a:schemeClr val="accent1">
                    <a:lumMod val="75000"/>
                  </a:schemeClr>
                </a:solidFill>
              </a:rPr>
              <a:t>Les lieux d’intervention locaux</a:t>
            </a:r>
            <a:br>
              <a:rPr lang="fr-CA" sz="2000" b="1" dirty="0">
                <a:solidFill>
                  <a:schemeClr val="accent1">
                    <a:lumMod val="75000"/>
                  </a:schemeClr>
                </a:solidFill>
              </a:rPr>
            </a:br>
            <a:r>
              <a:rPr lang="fr-CA" sz="2000" dirty="0"/>
              <a:t>Le recours à l’IA doit résulter d’une analyse collective, critique et informée qui démontre que son usage respecte la nature fondamentalement humaine de l’éducation. </a:t>
            </a:r>
            <a:endParaRPr lang="fr-CA" sz="2000" b="1" dirty="0">
              <a:solidFill>
                <a:schemeClr val="accent1">
                  <a:lumMod val="75000"/>
                </a:schemeClr>
              </a:solidFill>
            </a:endParaRPr>
          </a:p>
        </p:txBody>
      </p:sp>
      <p:sp>
        <p:nvSpPr>
          <p:cNvPr id="5" name="Espace réservé du numéro de diapositive 4">
            <a:extLst>
              <a:ext uri="{FF2B5EF4-FFF2-40B4-BE49-F238E27FC236}">
                <a16:creationId xmlns:a16="http://schemas.microsoft.com/office/drawing/2014/main" id="{239F6D5A-4D13-1C39-9B14-8393C9B95802}"/>
              </a:ext>
            </a:extLst>
          </p:cNvPr>
          <p:cNvSpPr>
            <a:spLocks noGrp="1"/>
          </p:cNvSpPr>
          <p:nvPr>
            <p:ph type="sldNum" sz="quarter" idx="12"/>
          </p:nvPr>
        </p:nvSpPr>
        <p:spPr/>
        <p:txBody>
          <a:bodyPr/>
          <a:lstStyle/>
          <a:p>
            <a:fld id="{D826E68D-A3D0-E746-B4DA-8A346331F629}" type="slidenum">
              <a:rPr lang="fr-FR" smtClean="0"/>
              <a:t>14</a:t>
            </a:fld>
            <a:endParaRPr lang="fr-FR"/>
          </a:p>
        </p:txBody>
      </p:sp>
      <p:graphicFrame>
        <p:nvGraphicFramePr>
          <p:cNvPr id="8" name="Espace réservé du contenu 7">
            <a:extLst>
              <a:ext uri="{FF2B5EF4-FFF2-40B4-BE49-F238E27FC236}">
                <a16:creationId xmlns:a16="http://schemas.microsoft.com/office/drawing/2014/main" id="{6F1F57F7-1828-753C-0A40-DC7D4F3F0E6A}"/>
              </a:ext>
            </a:extLst>
          </p:cNvPr>
          <p:cNvGraphicFramePr>
            <a:graphicFrameLocks noGrp="1"/>
          </p:cNvGraphicFramePr>
          <p:nvPr>
            <p:ph idx="1"/>
            <p:extLst>
              <p:ext uri="{D42A27DB-BD31-4B8C-83A1-F6EECF244321}">
                <p14:modId xmlns:p14="http://schemas.microsoft.com/office/powerpoint/2010/main" val="543574663"/>
              </p:ext>
            </p:extLst>
          </p:nvPr>
        </p:nvGraphicFramePr>
        <p:xfrm>
          <a:off x="88490" y="1966452"/>
          <a:ext cx="12103510" cy="4755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326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68728-1720-FC88-A299-77EDE65E0151}"/>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86FD82F0-BD3F-E6FB-37C3-65ECCD267029}"/>
              </a:ext>
            </a:extLst>
          </p:cNvPr>
          <p:cNvPicPr>
            <a:picLocks noChangeAspect="1"/>
          </p:cNvPicPr>
          <p:nvPr>
            <p:custDataLst>
              <p:tags r:id="rId1"/>
            </p:custDataLst>
          </p:nvPr>
        </p:nvPicPr>
        <p:blipFill rotWithShape="1">
          <a:blip r:embed="rId4"/>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7044B560-D0FF-C98B-6ADC-E0F374270957}"/>
              </a:ext>
            </a:extLst>
          </p:cNvPr>
          <p:cNvSpPr>
            <a:spLocks noGrp="1"/>
          </p:cNvSpPr>
          <p:nvPr>
            <p:ph type="title"/>
          </p:nvPr>
        </p:nvSpPr>
        <p:spPr/>
        <p:txBody>
          <a:bodyPr>
            <a:noAutofit/>
          </a:bodyPr>
          <a:lstStyle/>
          <a:p>
            <a:r>
              <a:rPr lang="fr-CA" b="1" dirty="0">
                <a:solidFill>
                  <a:schemeClr val="accent1">
                    <a:lumMod val="75000"/>
                  </a:schemeClr>
                </a:solidFill>
              </a:rPr>
              <a:t>Travail syndical local</a:t>
            </a:r>
            <a:br>
              <a:rPr lang="fr-CA" sz="2000" b="1" dirty="0">
                <a:solidFill>
                  <a:schemeClr val="accent1">
                    <a:lumMod val="75000"/>
                  </a:schemeClr>
                </a:solidFill>
              </a:rPr>
            </a:br>
            <a:r>
              <a:rPr lang="fr-CA" sz="2000" dirty="0"/>
              <a:t>Le recours à l’IA doit résulter d’une analyse collective, critique et informée qui démontre que son usage respecte la nature fondamentalement humaine de l’éducation. </a:t>
            </a:r>
            <a:endParaRPr lang="fr-CA" sz="2000" b="1" dirty="0">
              <a:solidFill>
                <a:schemeClr val="accent1">
                  <a:lumMod val="75000"/>
                </a:schemeClr>
              </a:solidFill>
            </a:endParaRPr>
          </a:p>
        </p:txBody>
      </p:sp>
      <p:graphicFrame>
        <p:nvGraphicFramePr>
          <p:cNvPr id="7" name="Espace réservé du contenu 6">
            <a:extLst>
              <a:ext uri="{FF2B5EF4-FFF2-40B4-BE49-F238E27FC236}">
                <a16:creationId xmlns:a16="http://schemas.microsoft.com/office/drawing/2014/main" id="{38FC9A68-0102-723D-9F3F-4F0E844AC273}"/>
              </a:ext>
            </a:extLst>
          </p:cNvPr>
          <p:cNvGraphicFramePr>
            <a:graphicFrameLocks noGrp="1"/>
          </p:cNvGraphicFramePr>
          <p:nvPr>
            <p:ph idx="1"/>
            <p:extLst>
              <p:ext uri="{D42A27DB-BD31-4B8C-83A1-F6EECF244321}">
                <p14:modId xmlns:p14="http://schemas.microsoft.com/office/powerpoint/2010/main" val="95569038"/>
              </p:ext>
            </p:extLst>
          </p:nvPr>
        </p:nvGraphicFramePr>
        <p:xfrm>
          <a:off x="1293962" y="2199735"/>
          <a:ext cx="10059838" cy="39772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Espace réservé du numéro de diapositive 4">
            <a:extLst>
              <a:ext uri="{FF2B5EF4-FFF2-40B4-BE49-F238E27FC236}">
                <a16:creationId xmlns:a16="http://schemas.microsoft.com/office/drawing/2014/main" id="{185BC66C-E0CC-412A-FE96-2F9B666813B8}"/>
              </a:ext>
            </a:extLst>
          </p:cNvPr>
          <p:cNvSpPr>
            <a:spLocks noGrp="1"/>
          </p:cNvSpPr>
          <p:nvPr>
            <p:ph type="sldNum" sz="quarter" idx="12"/>
          </p:nvPr>
        </p:nvSpPr>
        <p:spPr/>
        <p:txBody>
          <a:bodyPr/>
          <a:lstStyle/>
          <a:p>
            <a:fld id="{D826E68D-A3D0-E746-B4DA-8A346331F629}" type="slidenum">
              <a:rPr lang="fr-FR" smtClean="0"/>
              <a:t>15</a:t>
            </a:fld>
            <a:endParaRPr lang="fr-FR"/>
          </a:p>
        </p:txBody>
      </p:sp>
    </p:spTree>
    <p:extLst>
      <p:ext uri="{BB962C8B-B14F-4D97-AF65-F5344CB8AC3E}">
        <p14:creationId xmlns:p14="http://schemas.microsoft.com/office/powerpoint/2010/main" val="311671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31CB-8FDE-8CDE-18F1-430815195AA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92C6A60-42E5-F9BA-9432-2EC051E8FDAE}"/>
              </a:ext>
            </a:extLst>
          </p:cNvPr>
          <p:cNvPicPr>
            <a:picLocks noChangeAspect="1"/>
          </p:cNvPicPr>
          <p:nvPr>
            <p:custDataLst>
              <p:tags r:id="rId1"/>
            </p:custDataLst>
          </p:nvPr>
        </p:nvPicPr>
        <p:blipFill rotWithShape="1">
          <a:blip r:embed="rId4"/>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50840915-3B5C-809C-5AC8-A4B66340DA64}"/>
              </a:ext>
            </a:extLst>
          </p:cNvPr>
          <p:cNvSpPr>
            <a:spLocks noGrp="1"/>
          </p:cNvSpPr>
          <p:nvPr>
            <p:ph type="title"/>
          </p:nvPr>
        </p:nvSpPr>
        <p:spPr/>
        <p:txBody>
          <a:bodyPr/>
          <a:lstStyle/>
          <a:p>
            <a:r>
              <a:rPr lang="fr-CA" b="1" dirty="0">
                <a:solidFill>
                  <a:schemeClr val="accent1">
                    <a:lumMod val="75000"/>
                  </a:schemeClr>
                </a:solidFill>
              </a:rPr>
              <a:t>L’organisation du travail et des études</a:t>
            </a:r>
          </a:p>
        </p:txBody>
      </p:sp>
      <p:sp>
        <p:nvSpPr>
          <p:cNvPr id="5" name="Espace réservé du numéro de diapositive 4">
            <a:extLst>
              <a:ext uri="{FF2B5EF4-FFF2-40B4-BE49-F238E27FC236}">
                <a16:creationId xmlns:a16="http://schemas.microsoft.com/office/drawing/2014/main" id="{CA0DADA6-C588-276E-CF1A-A456CF09F74E}"/>
              </a:ext>
            </a:extLst>
          </p:cNvPr>
          <p:cNvSpPr>
            <a:spLocks noGrp="1"/>
          </p:cNvSpPr>
          <p:nvPr>
            <p:ph type="sldNum" sz="quarter" idx="12"/>
          </p:nvPr>
        </p:nvSpPr>
        <p:spPr/>
        <p:txBody>
          <a:bodyPr/>
          <a:lstStyle/>
          <a:p>
            <a:fld id="{D826E68D-A3D0-E746-B4DA-8A346331F629}" type="slidenum">
              <a:rPr lang="fr-FR" smtClean="0"/>
              <a:t>16</a:t>
            </a:fld>
            <a:endParaRPr lang="fr-FR"/>
          </a:p>
        </p:txBody>
      </p:sp>
      <p:graphicFrame>
        <p:nvGraphicFramePr>
          <p:cNvPr id="9" name="Espace réservé du contenu 8">
            <a:extLst>
              <a:ext uri="{FF2B5EF4-FFF2-40B4-BE49-F238E27FC236}">
                <a16:creationId xmlns:a16="http://schemas.microsoft.com/office/drawing/2014/main" id="{72B26854-D431-37FD-82C8-A462D9757124}"/>
              </a:ext>
            </a:extLst>
          </p:cNvPr>
          <p:cNvGraphicFramePr>
            <a:graphicFrameLocks noGrp="1"/>
          </p:cNvGraphicFramePr>
          <p:nvPr>
            <p:ph idx="1"/>
            <p:extLst>
              <p:ext uri="{D42A27DB-BD31-4B8C-83A1-F6EECF244321}">
                <p14:modId xmlns:p14="http://schemas.microsoft.com/office/powerpoint/2010/main" val="3955668335"/>
              </p:ext>
            </p:extLst>
          </p:nvPr>
        </p:nvGraphicFramePr>
        <p:xfrm>
          <a:off x="1293962" y="1825625"/>
          <a:ext cx="10059838"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99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FCAAA-C94F-F48B-C36C-89E6DEBFBB8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F8416764-4A33-050D-B4FC-BF58520F2260}"/>
              </a:ext>
            </a:extLst>
          </p:cNvPr>
          <p:cNvPicPr>
            <a:picLocks noChangeAspect="1"/>
          </p:cNvPicPr>
          <p:nvPr>
            <p:custDataLst>
              <p:tags r:id="rId1"/>
            </p:custDataLst>
          </p:nvPr>
        </p:nvPicPr>
        <p:blipFill rotWithShape="1">
          <a:blip r:embed="rId3"/>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FE5AC684-BBC3-A669-CE67-1DCA38BC424A}"/>
              </a:ext>
            </a:extLst>
          </p:cNvPr>
          <p:cNvSpPr>
            <a:spLocks noGrp="1"/>
          </p:cNvSpPr>
          <p:nvPr>
            <p:ph type="title"/>
          </p:nvPr>
        </p:nvSpPr>
        <p:spPr/>
        <p:txBody>
          <a:bodyPr/>
          <a:lstStyle/>
          <a:p>
            <a:pPr lvl="0"/>
            <a:r>
              <a:rPr lang="fr-CA" b="1" dirty="0">
                <a:solidFill>
                  <a:schemeClr val="accent1">
                    <a:lumMod val="75000"/>
                  </a:schemeClr>
                </a:solidFill>
              </a:rPr>
              <a:t>Les critères relatifs au choix d’utiliser ou pas l’IA</a:t>
            </a:r>
          </a:p>
        </p:txBody>
      </p:sp>
      <p:sp>
        <p:nvSpPr>
          <p:cNvPr id="5" name="Espace réservé du numéro de diapositive 4">
            <a:extLst>
              <a:ext uri="{FF2B5EF4-FFF2-40B4-BE49-F238E27FC236}">
                <a16:creationId xmlns:a16="http://schemas.microsoft.com/office/drawing/2014/main" id="{AAC3FCCE-6F6D-23D4-E506-670ADE87797F}"/>
              </a:ext>
            </a:extLst>
          </p:cNvPr>
          <p:cNvSpPr>
            <a:spLocks noGrp="1"/>
          </p:cNvSpPr>
          <p:nvPr>
            <p:ph type="sldNum" sz="quarter" idx="12"/>
          </p:nvPr>
        </p:nvSpPr>
        <p:spPr/>
        <p:txBody>
          <a:bodyPr/>
          <a:lstStyle/>
          <a:p>
            <a:fld id="{D826E68D-A3D0-E746-B4DA-8A346331F629}" type="slidenum">
              <a:rPr lang="fr-FR" smtClean="0"/>
              <a:t>17</a:t>
            </a:fld>
            <a:endParaRPr lang="fr-FR"/>
          </a:p>
        </p:txBody>
      </p:sp>
      <p:graphicFrame>
        <p:nvGraphicFramePr>
          <p:cNvPr id="8" name="Espace réservé du contenu 7">
            <a:extLst>
              <a:ext uri="{FF2B5EF4-FFF2-40B4-BE49-F238E27FC236}">
                <a16:creationId xmlns:a16="http://schemas.microsoft.com/office/drawing/2014/main" id="{AF46D2C2-5FED-C0E9-4315-E65B71015276}"/>
              </a:ext>
            </a:extLst>
          </p:cNvPr>
          <p:cNvGraphicFramePr>
            <a:graphicFrameLocks noGrp="1"/>
          </p:cNvGraphicFramePr>
          <p:nvPr>
            <p:ph idx="1"/>
            <p:extLst>
              <p:ext uri="{D42A27DB-BD31-4B8C-83A1-F6EECF244321}">
                <p14:modId xmlns:p14="http://schemas.microsoft.com/office/powerpoint/2010/main" val="1999937882"/>
              </p:ext>
            </p:extLst>
          </p:nvPr>
        </p:nvGraphicFramePr>
        <p:xfrm>
          <a:off x="1293962" y="1825625"/>
          <a:ext cx="1005983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469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BF9F4-1692-CE10-338B-AA08253287A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A9982ECE-FCBE-3BD7-24EA-9D25B4AD0A8F}"/>
              </a:ext>
            </a:extLst>
          </p:cNvPr>
          <p:cNvPicPr>
            <a:picLocks noChangeAspect="1"/>
          </p:cNvPicPr>
          <p:nvPr>
            <p:custDataLst>
              <p:tags r:id="rId1"/>
            </p:custDataLst>
          </p:nvPr>
        </p:nvPicPr>
        <p:blipFill rotWithShape="1">
          <a:blip r:embed="rId3"/>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218A6207-6984-FE95-95A0-E2212785F405}"/>
              </a:ext>
            </a:extLst>
          </p:cNvPr>
          <p:cNvSpPr>
            <a:spLocks noGrp="1"/>
          </p:cNvSpPr>
          <p:nvPr>
            <p:ph type="title"/>
          </p:nvPr>
        </p:nvSpPr>
        <p:spPr/>
        <p:txBody>
          <a:bodyPr>
            <a:normAutofit/>
          </a:bodyPr>
          <a:lstStyle/>
          <a:p>
            <a:r>
              <a:rPr lang="fr-CA" b="1" dirty="0">
                <a:solidFill>
                  <a:schemeClr val="accent1">
                    <a:lumMod val="75000"/>
                  </a:schemeClr>
                </a:solidFill>
              </a:rPr>
              <a:t>Les critères relatifs aux choix des  moyens</a:t>
            </a:r>
          </a:p>
        </p:txBody>
      </p:sp>
      <p:sp>
        <p:nvSpPr>
          <p:cNvPr id="5" name="Espace réservé du numéro de diapositive 4">
            <a:extLst>
              <a:ext uri="{FF2B5EF4-FFF2-40B4-BE49-F238E27FC236}">
                <a16:creationId xmlns:a16="http://schemas.microsoft.com/office/drawing/2014/main" id="{B39B2EAF-AAAD-5DB1-5C40-B720B5B2A69B}"/>
              </a:ext>
            </a:extLst>
          </p:cNvPr>
          <p:cNvSpPr>
            <a:spLocks noGrp="1"/>
          </p:cNvSpPr>
          <p:nvPr>
            <p:ph type="sldNum" sz="quarter" idx="12"/>
          </p:nvPr>
        </p:nvSpPr>
        <p:spPr/>
        <p:txBody>
          <a:bodyPr/>
          <a:lstStyle/>
          <a:p>
            <a:fld id="{D826E68D-A3D0-E746-B4DA-8A346331F629}" type="slidenum">
              <a:rPr lang="fr-FR" smtClean="0"/>
              <a:t>18</a:t>
            </a:fld>
            <a:endParaRPr lang="fr-FR"/>
          </a:p>
        </p:txBody>
      </p:sp>
      <p:graphicFrame>
        <p:nvGraphicFramePr>
          <p:cNvPr id="3" name="Espace réservé du contenu 2">
            <a:extLst>
              <a:ext uri="{FF2B5EF4-FFF2-40B4-BE49-F238E27FC236}">
                <a16:creationId xmlns:a16="http://schemas.microsoft.com/office/drawing/2014/main" id="{3ED39EBA-6DC4-29C9-E9CF-115B85CBDA49}"/>
              </a:ext>
            </a:extLst>
          </p:cNvPr>
          <p:cNvGraphicFramePr>
            <a:graphicFrameLocks noGrp="1"/>
          </p:cNvGraphicFramePr>
          <p:nvPr>
            <p:ph idx="1"/>
            <p:extLst>
              <p:ext uri="{D42A27DB-BD31-4B8C-83A1-F6EECF244321}">
                <p14:modId xmlns:p14="http://schemas.microsoft.com/office/powerpoint/2010/main" val="4083481133"/>
              </p:ext>
            </p:extLst>
          </p:nvPr>
        </p:nvGraphicFramePr>
        <p:xfrm>
          <a:off x="1293962" y="1825625"/>
          <a:ext cx="1005983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813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3531F-8099-229E-8821-6A2D2EC9162A}"/>
              </a:ext>
            </a:extLst>
          </p:cNvPr>
          <p:cNvSpPr>
            <a:spLocks noGrp="1"/>
          </p:cNvSpPr>
          <p:nvPr>
            <p:ph type="title"/>
            <p:custDataLst>
              <p:tags r:id="rId1"/>
            </p:custDataLst>
          </p:nvPr>
        </p:nvSpPr>
        <p:spPr/>
        <p:txBody>
          <a:bodyPr/>
          <a:lstStyle/>
          <a:p>
            <a:r>
              <a:rPr lang="fr-CA"/>
              <a:t>Quelques références</a:t>
            </a:r>
          </a:p>
        </p:txBody>
      </p:sp>
      <p:sp>
        <p:nvSpPr>
          <p:cNvPr id="3" name="Espace réservé du contenu 2">
            <a:extLst>
              <a:ext uri="{FF2B5EF4-FFF2-40B4-BE49-F238E27FC236}">
                <a16:creationId xmlns:a16="http://schemas.microsoft.com/office/drawing/2014/main" id="{217296F2-74EE-ACDC-1EA2-9DA1C27DA87E}"/>
              </a:ext>
            </a:extLst>
          </p:cNvPr>
          <p:cNvSpPr>
            <a:spLocks noGrp="1"/>
          </p:cNvSpPr>
          <p:nvPr>
            <p:ph idx="1"/>
            <p:custDataLst>
              <p:tags r:id="rId2"/>
            </p:custDataLst>
          </p:nvPr>
        </p:nvSpPr>
        <p:spPr>
          <a:xfrm>
            <a:off x="1143000" y="1497724"/>
            <a:ext cx="10515600" cy="4887310"/>
          </a:xfrm>
        </p:spPr>
        <p:txBody>
          <a:bodyPr vert="horz" lIns="91440" tIns="45720" rIns="91440" bIns="45720" rtlCol="0" anchor="t">
            <a:normAutofit fontScale="92500"/>
          </a:bodyPr>
          <a:lstStyle/>
          <a:p>
            <a:pPr marL="531495" indent="-531495">
              <a:lnSpc>
                <a:spcPct val="100000"/>
              </a:lnSpc>
              <a:buNone/>
            </a:pPr>
            <a:r>
              <a:rPr lang="fr-CA" sz="1600"/>
              <a:t>Conseil supérieur de l’éducation et Commission de l’éthique en science et en technologie (2024). Intelligence artificielle générative en enseignement supérieur: enjeux pédagogiques et éthiques, Québec, Le Conseil; La Commission, 113 p. [en ligne] </a:t>
            </a:r>
            <a:r>
              <a:rPr lang="fr-CA" sz="1600">
                <a:hlinkClick r:id="rId4"/>
              </a:rPr>
              <a:t>https://www.cse.gouv.qc.ca/wp-content/uploads/2024/04/50-0566-SO-IA-generative-enseignement-superieur-enjeux-ethiques.pdf</a:t>
            </a:r>
            <a:endParaRPr lang="fr-CA" sz="1600">
              <a:solidFill>
                <a:srgbClr val="000000"/>
              </a:solidFill>
              <a:latin typeface="+mj-lt"/>
            </a:endParaRPr>
          </a:p>
          <a:p>
            <a:pPr marL="531495" indent="-531495">
              <a:lnSpc>
                <a:spcPct val="100000"/>
              </a:lnSpc>
              <a:buNone/>
            </a:pPr>
            <a:r>
              <a:rPr lang="fr-CA" sz="1600">
                <a:solidFill>
                  <a:srgbClr val="000000"/>
                </a:solidFill>
                <a:latin typeface="+mj-lt"/>
              </a:rPr>
              <a:t>Comité école et société, FNEEQ-CSN Intelligence artificielle en éducation. De la mission à la démission sociale : replaçons l’humain au cœur de l’enseignement [en ligne] </a:t>
            </a:r>
            <a:r>
              <a:rPr lang="fr-CA" sz="1600">
                <a:solidFill>
                  <a:schemeClr val="accent1">
                    <a:lumMod val="75000"/>
                  </a:schemeClr>
                </a:solidFill>
                <a:latin typeface="+mj-lt"/>
                <a:hlinkClick r:id="rId5">
                  <a:extLst>
                    <a:ext uri="{A12FA001-AC4F-418D-AE19-62706E023703}">
                      <ahyp:hlinkClr xmlns:ahyp="http://schemas.microsoft.com/office/drawing/2018/hyperlinkcolor" val="tx"/>
                    </a:ext>
                  </a:extLst>
                </a:hlinkClick>
              </a:rPr>
              <a:t>https://fneeq.qc.ca/wp-content/uploads/2023-05-05-Rapport-IA_VFINALE_3_JA.pdf</a:t>
            </a:r>
            <a:endParaRPr lang="fr-CA" sz="1600">
              <a:solidFill>
                <a:schemeClr val="accent1">
                  <a:lumMod val="75000"/>
                </a:schemeClr>
              </a:solidFill>
              <a:latin typeface="+mj-lt"/>
            </a:endParaRPr>
          </a:p>
          <a:p>
            <a:pPr marL="531495" indent="-531495">
              <a:lnSpc>
                <a:spcPct val="100000"/>
              </a:lnSpc>
              <a:buNone/>
            </a:pPr>
            <a:r>
              <a:rPr lang="fr-CA" sz="1600">
                <a:solidFill>
                  <a:srgbClr val="000000"/>
                </a:solidFill>
                <a:latin typeface="+mj-lt"/>
              </a:rPr>
              <a:t>Comité école et société, FNEEQ, 2022, Augmentation du nombre d’étudiantes et d’étudiants en situation de handicap, diversification des profils étudiants et impacts sur la tâche enseignante [en ligne] </a:t>
            </a:r>
            <a:r>
              <a:rPr lang="fr-CA" sz="1600">
                <a:solidFill>
                  <a:schemeClr val="accent1">
                    <a:lumMod val="75000"/>
                  </a:schemeClr>
                </a:solidFill>
                <a:latin typeface="+mj-lt"/>
                <a:hlinkClick r:id="rId6">
                  <a:extLst>
                    <a:ext uri="{A12FA001-AC4F-418D-AE19-62706E023703}">
                      <ahyp:hlinkClr xmlns:ahyp="http://schemas.microsoft.com/office/drawing/2018/hyperlinkcolor" val="tx"/>
                    </a:ext>
                  </a:extLst>
                </a:hlinkClick>
              </a:rPr>
              <a:t>https://fneeq.qc.ca/wp-content/uploads/2022-04-21_-Impact-EESH_ta%CC%82che-enseignante.pdf</a:t>
            </a:r>
            <a:endParaRPr lang="fr-CA" sz="1600">
              <a:solidFill>
                <a:schemeClr val="accent1">
                  <a:lumMod val="75000"/>
                </a:schemeClr>
              </a:solidFill>
              <a:latin typeface="+mj-lt"/>
            </a:endParaRPr>
          </a:p>
          <a:p>
            <a:pPr marL="531495" indent="-531495">
              <a:lnSpc>
                <a:spcPct val="100000"/>
              </a:lnSpc>
              <a:buNone/>
            </a:pPr>
            <a:r>
              <a:rPr lang="fr-CA" sz="1600">
                <a:solidFill>
                  <a:srgbClr val="000000"/>
                </a:solidFill>
                <a:latin typeface="+mj-lt"/>
              </a:rPr>
              <a:t>Comité école et société, FNEEQ, L’enseignement à distance : enjeux pédagogiques, syndicaux et sociétaux, 2019, [en ligne</a:t>
            </a:r>
            <a:r>
              <a:rPr lang="fr-CA" sz="1600">
                <a:solidFill>
                  <a:schemeClr val="accent1">
                    <a:lumMod val="75000"/>
                  </a:schemeClr>
                </a:solidFill>
                <a:latin typeface="+mj-lt"/>
              </a:rPr>
              <a:t>] </a:t>
            </a:r>
            <a:r>
              <a:rPr lang="fr-CA" sz="1600">
                <a:solidFill>
                  <a:schemeClr val="accent1">
                    <a:lumMod val="75000"/>
                  </a:schemeClr>
                </a:solidFill>
                <a:latin typeface="+mj-lt"/>
                <a:hlinkClick r:id="rId7">
                  <a:extLst>
                    <a:ext uri="{A12FA001-AC4F-418D-AE19-62706E023703}">
                      <ahyp:hlinkClr xmlns:ahyp="http://schemas.microsoft.com/office/drawing/2018/hyperlinkcolor" val="tx"/>
                    </a:ext>
                  </a:extLst>
                </a:hlinkClick>
              </a:rPr>
              <a:t>https://fneeq.qc.ca/wp-content/uploads/190424EnseignementADistance-FINAL_CES_CF3_mai-2019.pdf</a:t>
            </a:r>
            <a:endParaRPr lang="fr-CA" sz="1600">
              <a:solidFill>
                <a:schemeClr val="accent1">
                  <a:lumMod val="75000"/>
                </a:schemeClr>
              </a:solidFill>
              <a:latin typeface="+mj-lt"/>
            </a:endParaRPr>
          </a:p>
          <a:p>
            <a:pPr marL="531495" indent="-531495">
              <a:lnSpc>
                <a:spcPct val="100000"/>
              </a:lnSpc>
              <a:buNone/>
            </a:pPr>
            <a:r>
              <a:rPr lang="fr-CA" sz="1600">
                <a:solidFill>
                  <a:srgbClr val="000000"/>
                </a:solidFill>
                <a:latin typeface="+mj-lt"/>
              </a:rPr>
              <a:t>FNEEQ-CSN, Conseil fédéral no 3 – réunion ordinaire des 4, 5 et 6 mai 2022 – recommandations adoptées, [en ligne] </a:t>
            </a:r>
            <a:r>
              <a:rPr lang="fr-CA" sz="1600">
                <a:solidFill>
                  <a:schemeClr val="accent1">
                    <a:lumMod val="75000"/>
                  </a:schemeClr>
                </a:solidFill>
                <a:latin typeface="+mj-lt"/>
                <a:hlinkClick r:id="rId8">
                  <a:extLst>
                    <a:ext uri="{A12FA001-AC4F-418D-AE19-62706E023703}">
                      <ahyp:hlinkClr xmlns:ahyp="http://schemas.microsoft.com/office/drawing/2018/hyperlinkcolor" val="tx"/>
                    </a:ext>
                  </a:extLst>
                </a:hlinkClick>
              </a:rPr>
              <a:t>https://fneeq.qc.ca/wp-content/uploads/CF3_456-05-2022_RECOMMANDATIONS-ADOPTEES_FNEEQ-CSN.pdf</a:t>
            </a:r>
            <a:r>
              <a:rPr lang="fr-CA" sz="1600">
                <a:solidFill>
                  <a:schemeClr val="accent1">
                    <a:lumMod val="75000"/>
                  </a:schemeClr>
                </a:solidFill>
                <a:latin typeface="+mj-lt"/>
              </a:rPr>
              <a:t> </a:t>
            </a:r>
            <a:r>
              <a:rPr lang="fr-CA" sz="1600">
                <a:solidFill>
                  <a:srgbClr val="000000"/>
                </a:solidFill>
                <a:latin typeface="+mj-lt"/>
              </a:rPr>
              <a:t>(page consultée le 30 novembre 2023)</a:t>
            </a:r>
          </a:p>
          <a:p>
            <a:pPr marL="531495" indent="-531495">
              <a:lnSpc>
                <a:spcPct val="100000"/>
              </a:lnSpc>
              <a:buNone/>
            </a:pPr>
            <a:r>
              <a:rPr lang="fr-CA" sz="1600">
                <a:solidFill>
                  <a:srgbClr val="000000"/>
                </a:solidFill>
                <a:latin typeface="+mj-lt"/>
              </a:rPr>
              <a:t>FNEEQ-CSN, Avis de la FNEEQ-CSN transmis au Conseil supérieur de l’éducation dans le cadre de sa consultation sur l’utilisation des systèmes d’intelligence artificielle générative en enseignement supérieur: enjeux pédagogiques et éthiques. 13 juin 2023, [en ligne] </a:t>
            </a:r>
            <a:r>
              <a:rPr lang="fr-CA" sz="1600">
                <a:solidFill>
                  <a:schemeClr val="accent1">
                    <a:lumMod val="75000"/>
                  </a:schemeClr>
                </a:solidFill>
                <a:latin typeface="+mj-lt"/>
                <a:hlinkClick r:id="rId9">
                  <a:extLst>
                    <a:ext uri="{A12FA001-AC4F-418D-AE19-62706E023703}">
                      <ahyp:hlinkClr xmlns:ahyp="http://schemas.microsoft.com/office/drawing/2018/hyperlinkcolor" val="tx"/>
                    </a:ext>
                  </a:extLst>
                </a:hlinkClick>
              </a:rPr>
              <a:t>https://fneeq.qc.ca/wp-content/uploads/Consultation_CSE_CEST_IA_FNEEQ_BL_8-06-2023.pdf</a:t>
            </a:r>
            <a:endParaRPr lang="fr-CA" sz="1600">
              <a:solidFill>
                <a:schemeClr val="accent1">
                  <a:lumMod val="75000"/>
                </a:schemeClr>
              </a:solidFill>
              <a:latin typeface="+mj-lt"/>
            </a:endParaRPr>
          </a:p>
        </p:txBody>
      </p:sp>
    </p:spTree>
    <p:extLst>
      <p:ext uri="{BB962C8B-B14F-4D97-AF65-F5344CB8AC3E}">
        <p14:creationId xmlns:p14="http://schemas.microsoft.com/office/powerpoint/2010/main" val="269092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663DB13-4939-A481-DC53-355E5214334C}"/>
              </a:ext>
            </a:extLst>
          </p:cNvPr>
          <p:cNvPicPr>
            <a:picLocks noChangeAspect="1"/>
          </p:cNvPicPr>
          <p:nvPr>
            <p:custDataLst>
              <p:tags r:id="rId1"/>
            </p:custDataLst>
          </p:nvPr>
        </p:nvPicPr>
        <p:blipFill rotWithShape="1">
          <a:blip r:embed="rId7"/>
          <a:srcRect l="3898" b="20546"/>
          <a:stretch/>
        </p:blipFill>
        <p:spPr>
          <a:xfrm>
            <a:off x="-77118" y="1"/>
            <a:ext cx="12192000" cy="6857999"/>
          </a:xfrm>
          <a:prstGeom prst="rect">
            <a:avLst/>
          </a:prstGeom>
        </p:spPr>
      </p:pic>
      <p:sp>
        <p:nvSpPr>
          <p:cNvPr id="3" name="Espace réservé du numéro de diapositive 2">
            <a:extLst>
              <a:ext uri="{FF2B5EF4-FFF2-40B4-BE49-F238E27FC236}">
                <a16:creationId xmlns:a16="http://schemas.microsoft.com/office/drawing/2014/main" id="{5C5D63BD-CE97-4CDF-E359-0A5F3013F381}"/>
              </a:ext>
            </a:extLst>
          </p:cNvPr>
          <p:cNvSpPr>
            <a:spLocks noGrp="1"/>
          </p:cNvSpPr>
          <p:nvPr>
            <p:ph type="sldNum" sz="quarter" idx="12"/>
            <p:custDataLst>
              <p:tags r:id="rId2"/>
            </p:custDataLst>
          </p:nvPr>
        </p:nvSpPr>
        <p:spPr/>
        <p:txBody>
          <a:bodyPr/>
          <a:lstStyle/>
          <a:p>
            <a:fld id="{D826E68D-A3D0-E746-B4DA-8A346331F629}" type="slidenum">
              <a:rPr lang="fr-FR" smtClean="0"/>
              <a:t>2</a:t>
            </a:fld>
            <a:endParaRPr lang="fr-FR"/>
          </a:p>
        </p:txBody>
      </p:sp>
      <p:sp>
        <p:nvSpPr>
          <p:cNvPr id="5" name="Titre 1">
            <a:extLst>
              <a:ext uri="{FF2B5EF4-FFF2-40B4-BE49-F238E27FC236}">
                <a16:creationId xmlns:a16="http://schemas.microsoft.com/office/drawing/2014/main" id="{1DC1C569-2D5B-4EBB-BFF3-9136FA6E3A39}"/>
              </a:ext>
            </a:extLst>
          </p:cNvPr>
          <p:cNvSpPr txBox="1">
            <a:spLocks/>
          </p:cNvSpPr>
          <p:nvPr>
            <p:custDataLst>
              <p:tags r:id="rId3"/>
            </p:custDataLst>
          </p:nvPr>
        </p:nvSpPr>
        <p:spPr>
          <a:xfrm>
            <a:off x="909137" y="407665"/>
            <a:ext cx="10444663" cy="9614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b="1">
                <a:solidFill>
                  <a:srgbClr val="0070C0"/>
                </a:solidFill>
              </a:rPr>
              <a:t>Mise en contexte</a:t>
            </a:r>
            <a:endParaRPr lang="fr-CA" sz="6000" b="1">
              <a:solidFill>
                <a:srgbClr val="0070C0"/>
              </a:solidFill>
            </a:endParaRPr>
          </a:p>
        </p:txBody>
      </p:sp>
      <p:sp>
        <p:nvSpPr>
          <p:cNvPr id="7" name="Espace réservé du contenu 2">
            <a:extLst>
              <a:ext uri="{FF2B5EF4-FFF2-40B4-BE49-F238E27FC236}">
                <a16:creationId xmlns:a16="http://schemas.microsoft.com/office/drawing/2014/main" id="{07BCC4B5-B5B2-4FCB-B5EB-E89D63AA319E}"/>
              </a:ext>
            </a:extLst>
          </p:cNvPr>
          <p:cNvSpPr txBox="1">
            <a:spLocks/>
          </p:cNvSpPr>
          <p:nvPr>
            <p:custDataLst>
              <p:tags r:id="rId4"/>
            </p:custDataLst>
          </p:nvPr>
        </p:nvSpPr>
        <p:spPr>
          <a:xfrm>
            <a:off x="1584316" y="1369148"/>
            <a:ext cx="995282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dirty="0"/>
              <a:t>Mai 2019: rapport sur l’enseignement à distance</a:t>
            </a:r>
          </a:p>
          <a:p>
            <a:r>
              <a:rPr lang="fr-CA" sz="2400" dirty="0"/>
              <a:t>Avril 2022: rapport sur l’augmentation du nombre d’</a:t>
            </a:r>
            <a:r>
              <a:rPr lang="fr-CA" sz="2400" dirty="0" err="1"/>
              <a:t>étudiant·es</a:t>
            </a:r>
            <a:r>
              <a:rPr lang="fr-CA" sz="2400" dirty="0"/>
              <a:t> en situation de handicap</a:t>
            </a:r>
          </a:p>
          <a:p>
            <a:r>
              <a:rPr lang="fr-CA" sz="2400" dirty="0"/>
              <a:t>Mai 2023: rapport sur l’intelligence artificielle du comité école et société</a:t>
            </a:r>
          </a:p>
          <a:p>
            <a:r>
              <a:rPr lang="fr-CA" sz="2400" dirty="0"/>
              <a:t>2023-2024: </a:t>
            </a:r>
          </a:p>
          <a:p>
            <a:pPr lvl="1"/>
            <a:r>
              <a:rPr lang="fr-CA" dirty="0"/>
              <a:t>participation à plusieurs conférences et colloques sur l’IA</a:t>
            </a:r>
          </a:p>
          <a:p>
            <a:pPr lvl="1"/>
            <a:r>
              <a:rPr lang="fr-CA" dirty="0"/>
              <a:t>Mise à jour documentation IA, dont rapport du Conseil supérieur de l’éducation, </a:t>
            </a:r>
            <a:r>
              <a:rPr lang="fr-CA" dirty="0">
                <a:hlinkClick r:id="rId8"/>
              </a:rPr>
              <a:t>Intelligence artificielle générative en enseignement supérieur: enjeux pédagogiques et éthiques</a:t>
            </a:r>
            <a:endParaRPr lang="fr-CA" dirty="0"/>
          </a:p>
          <a:p>
            <a:r>
              <a:rPr lang="fr-CA" sz="2400" dirty="0"/>
              <a:t>2024-2025 : veille et animation syndicale</a:t>
            </a:r>
            <a:endParaRPr lang="fr-CA" sz="2400" dirty="0">
              <a:ea typeface="Calibri"/>
              <a:cs typeface="Calibri"/>
            </a:endParaRPr>
          </a:p>
          <a:p>
            <a:pPr lvl="1"/>
            <a:r>
              <a:rPr lang="fr-CA" sz="1800" dirty="0"/>
              <a:t>Participation à diverses formations techno pédagogiques et syndicales (notamment webinaires internationaux)</a:t>
            </a:r>
          </a:p>
          <a:p>
            <a:pPr lvl="1"/>
            <a:r>
              <a:rPr lang="fr-CA" sz="1800" dirty="0"/>
              <a:t>Animation d’ateliers dans différents syndicats de la FNEEQ</a:t>
            </a:r>
          </a:p>
          <a:p>
            <a:pPr lvl="1"/>
            <a:endParaRPr lang="fr-CA" sz="1600" dirty="0"/>
          </a:p>
          <a:p>
            <a:pPr lvl="1"/>
            <a:endParaRPr lang="fr-CA" sz="1600" dirty="0"/>
          </a:p>
          <a:p>
            <a:pPr marL="358775" indent="-358775">
              <a:spcAft>
                <a:spcPts val="1200"/>
              </a:spcAft>
              <a:buFont typeface="Wingdings" panose="05000000000000000000" pitchFamily="2" charset="2"/>
              <a:buChar char="§"/>
            </a:pPr>
            <a:endParaRPr lang="fr-CA" sz="2000" dirty="0">
              <a:cs typeface="Calibri"/>
            </a:endParaRPr>
          </a:p>
        </p:txBody>
      </p:sp>
    </p:spTree>
    <p:extLst>
      <p:ext uri="{BB962C8B-B14F-4D97-AF65-F5344CB8AC3E}">
        <p14:creationId xmlns:p14="http://schemas.microsoft.com/office/powerpoint/2010/main" val="230639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32158A7-64B1-7F47-9776-CE85C5CA16E6}"/>
              </a:ext>
            </a:extLst>
          </p:cNvPr>
          <p:cNvPicPr>
            <a:picLocks noChangeAspect="1"/>
          </p:cNvPicPr>
          <p:nvPr>
            <p:custDataLst>
              <p:tags r:id="rId1"/>
            </p:custDataLst>
          </p:nvPr>
        </p:nvPicPr>
        <p:blipFill>
          <a:blip r:embed="rId6"/>
          <a:stretch>
            <a:fillRect/>
          </a:stretch>
        </p:blipFill>
        <p:spPr>
          <a:xfrm>
            <a:off x="4268249" y="-4068982"/>
            <a:ext cx="8159261" cy="14278707"/>
          </a:xfrm>
          <a:prstGeom prst="rect">
            <a:avLst/>
          </a:prstGeom>
        </p:spPr>
      </p:pic>
      <p:sp>
        <p:nvSpPr>
          <p:cNvPr id="4" name="Espace réservé du numéro de diapositive 3">
            <a:extLst>
              <a:ext uri="{FF2B5EF4-FFF2-40B4-BE49-F238E27FC236}">
                <a16:creationId xmlns:a16="http://schemas.microsoft.com/office/drawing/2014/main" id="{F151D2DF-9862-8091-C005-F4B5DDD2DC9F}"/>
              </a:ext>
            </a:extLst>
          </p:cNvPr>
          <p:cNvSpPr>
            <a:spLocks noGrp="1"/>
          </p:cNvSpPr>
          <p:nvPr>
            <p:ph type="sldNum" sz="quarter" idx="12"/>
            <p:custDataLst>
              <p:tags r:id="rId2"/>
            </p:custDataLst>
          </p:nvPr>
        </p:nvSpPr>
        <p:spPr/>
        <p:txBody>
          <a:bodyPr/>
          <a:lstStyle/>
          <a:p>
            <a:fld id="{D826E68D-A3D0-E746-B4DA-8A346331F629}" type="slidenum">
              <a:rPr lang="fr-FR" smtClean="0"/>
              <a:t>20</a:t>
            </a:fld>
            <a:endParaRPr lang="fr-FR"/>
          </a:p>
        </p:txBody>
      </p:sp>
      <p:sp>
        <p:nvSpPr>
          <p:cNvPr id="3" name="ZoneTexte 2">
            <a:extLst>
              <a:ext uri="{FF2B5EF4-FFF2-40B4-BE49-F238E27FC236}">
                <a16:creationId xmlns:a16="http://schemas.microsoft.com/office/drawing/2014/main" id="{D7A2E928-B418-320B-CA04-1D919A503506}"/>
              </a:ext>
            </a:extLst>
          </p:cNvPr>
          <p:cNvSpPr txBox="1"/>
          <p:nvPr>
            <p:custDataLst>
              <p:tags r:id="rId3"/>
            </p:custDataLst>
          </p:nvPr>
        </p:nvSpPr>
        <p:spPr>
          <a:xfrm>
            <a:off x="559559" y="2347096"/>
            <a:ext cx="3548418" cy="1446550"/>
          </a:xfrm>
          <a:prstGeom prst="rect">
            <a:avLst/>
          </a:prstGeom>
          <a:noFill/>
        </p:spPr>
        <p:txBody>
          <a:bodyPr wrap="square" rtlCol="0">
            <a:spAutoFit/>
          </a:bodyPr>
          <a:lstStyle/>
          <a:p>
            <a:r>
              <a:rPr lang="fr-CA" sz="8800">
                <a:solidFill>
                  <a:srgbClr val="0070C0"/>
                </a:solidFill>
                <a:latin typeface="+mj-lt"/>
              </a:rPr>
              <a:t>MERCI! </a:t>
            </a:r>
          </a:p>
        </p:txBody>
      </p:sp>
    </p:spTree>
    <p:extLst>
      <p:ext uri="{BB962C8B-B14F-4D97-AF65-F5344CB8AC3E}">
        <p14:creationId xmlns:p14="http://schemas.microsoft.com/office/powerpoint/2010/main" val="93036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descr="Une image contenant texte, Police, capture d’écran, Impression&#10;&#10;Description générée automatiquement">
            <a:extLst>
              <a:ext uri="{FF2B5EF4-FFF2-40B4-BE49-F238E27FC236}">
                <a16:creationId xmlns:a16="http://schemas.microsoft.com/office/drawing/2014/main" id="{A36EF66A-6887-FE58-A171-B7AE3E895229}"/>
              </a:ext>
            </a:extLst>
          </p:cNvPr>
          <p:cNvPicPr>
            <a:picLocks noChangeAspect="1"/>
          </p:cNvPicPr>
          <p:nvPr/>
        </p:nvPicPr>
        <p:blipFill>
          <a:blip r:embed="rId2"/>
          <a:stretch>
            <a:fillRect/>
          </a:stretch>
        </p:blipFill>
        <p:spPr>
          <a:xfrm>
            <a:off x="0" y="0"/>
            <a:ext cx="12489084" cy="7025110"/>
          </a:xfrm>
          <a:prstGeom prst="rect">
            <a:avLst/>
          </a:prstGeom>
        </p:spPr>
      </p:pic>
    </p:spTree>
    <p:extLst>
      <p:ext uri="{BB962C8B-B14F-4D97-AF65-F5344CB8AC3E}">
        <p14:creationId xmlns:p14="http://schemas.microsoft.com/office/powerpoint/2010/main" val="279921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C63B089-CAD6-97C4-1ABD-7592B974CAE3}"/>
              </a:ext>
            </a:extLst>
          </p:cNvPr>
          <p:cNvPicPr>
            <a:picLocks noChangeAspect="1"/>
          </p:cNvPicPr>
          <p:nvPr>
            <p:custDataLst>
              <p:tags r:id="rId1"/>
            </p:custDataLst>
          </p:nvPr>
        </p:nvPicPr>
        <p:blipFill rotWithShape="1">
          <a:blip r:embed="rId16"/>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3" name="Espace réservé du numéro de diapositive 2">
            <a:extLst>
              <a:ext uri="{FF2B5EF4-FFF2-40B4-BE49-F238E27FC236}">
                <a16:creationId xmlns:a16="http://schemas.microsoft.com/office/drawing/2014/main" id="{5C5D63BD-CE97-4CDF-E359-0A5F3013F381}"/>
              </a:ext>
            </a:extLst>
          </p:cNvPr>
          <p:cNvSpPr>
            <a:spLocks noGrp="1"/>
          </p:cNvSpPr>
          <p:nvPr>
            <p:ph type="sldNum" sz="quarter" idx="12"/>
            <p:custDataLst>
              <p:tags r:id="rId2"/>
            </p:custDataLst>
          </p:nvPr>
        </p:nvSpPr>
        <p:spPr/>
        <p:txBody>
          <a:bodyPr/>
          <a:lstStyle/>
          <a:p>
            <a:fld id="{D826E68D-A3D0-E746-B4DA-8A346331F629}" type="slidenum">
              <a:rPr lang="fr-FR" smtClean="0"/>
              <a:t>3</a:t>
            </a:fld>
            <a:endParaRPr lang="fr-FR"/>
          </a:p>
        </p:txBody>
      </p:sp>
      <p:sp>
        <p:nvSpPr>
          <p:cNvPr id="2" name="Titre 1">
            <a:extLst>
              <a:ext uri="{FF2B5EF4-FFF2-40B4-BE49-F238E27FC236}">
                <a16:creationId xmlns:a16="http://schemas.microsoft.com/office/drawing/2014/main" id="{79B4794F-4BF2-646C-E8BB-F77B9D8EDB7B}"/>
              </a:ext>
            </a:extLst>
          </p:cNvPr>
          <p:cNvSpPr txBox="1">
            <a:spLocks/>
          </p:cNvSpPr>
          <p:nvPr>
            <p:custDataLst>
              <p:tags r:id="rId3"/>
            </p:custDataLst>
          </p:nvPr>
        </p:nvSpPr>
        <p:spPr>
          <a:xfrm>
            <a:off x="863111" y="6245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b="1">
                <a:solidFill>
                  <a:srgbClr val="0070C0"/>
                </a:solidFill>
              </a:rPr>
              <a:t>Posture</a:t>
            </a:r>
          </a:p>
        </p:txBody>
      </p:sp>
      <p:cxnSp>
        <p:nvCxnSpPr>
          <p:cNvPr id="4" name="Connecteur droit avec flèche 3">
            <a:extLst>
              <a:ext uri="{FF2B5EF4-FFF2-40B4-BE49-F238E27FC236}">
                <a16:creationId xmlns:a16="http://schemas.microsoft.com/office/drawing/2014/main" id="{069D3B64-A23E-6B11-8841-C4242F93133B}"/>
              </a:ext>
            </a:extLst>
          </p:cNvPr>
          <p:cNvCxnSpPr/>
          <p:nvPr>
            <p:custDataLst>
              <p:tags r:id="rId4"/>
            </p:custDataLst>
          </p:nvPr>
        </p:nvCxnSpPr>
        <p:spPr>
          <a:xfrm>
            <a:off x="799605" y="3435013"/>
            <a:ext cx="10592790"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03359781-A875-93E1-1805-3A4FC9480343}"/>
              </a:ext>
            </a:extLst>
          </p:cNvPr>
          <p:cNvSpPr txBox="1"/>
          <p:nvPr>
            <p:custDataLst>
              <p:tags r:id="rId5"/>
            </p:custDataLst>
          </p:nvPr>
        </p:nvSpPr>
        <p:spPr>
          <a:xfrm>
            <a:off x="9874266" y="2692508"/>
            <a:ext cx="1985203"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CA" sz="2400"/>
              <a:t>Technophile</a:t>
            </a:r>
            <a:endParaRPr lang="fr-CA"/>
          </a:p>
        </p:txBody>
      </p:sp>
      <p:sp>
        <p:nvSpPr>
          <p:cNvPr id="9" name="ZoneTexte 8">
            <a:extLst>
              <a:ext uri="{FF2B5EF4-FFF2-40B4-BE49-F238E27FC236}">
                <a16:creationId xmlns:a16="http://schemas.microsoft.com/office/drawing/2014/main" id="{B33BB33E-6094-55FC-CD60-AB6B500E5E12}"/>
              </a:ext>
            </a:extLst>
          </p:cNvPr>
          <p:cNvSpPr txBox="1"/>
          <p:nvPr>
            <p:custDataLst>
              <p:tags r:id="rId6"/>
            </p:custDataLst>
          </p:nvPr>
        </p:nvSpPr>
        <p:spPr>
          <a:xfrm>
            <a:off x="201728" y="2692508"/>
            <a:ext cx="2116007"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CA" sz="2400"/>
              <a:t>Technophobe</a:t>
            </a:r>
          </a:p>
        </p:txBody>
      </p:sp>
      <p:sp>
        <p:nvSpPr>
          <p:cNvPr id="12" name="ZoneTexte 11">
            <a:extLst>
              <a:ext uri="{FF2B5EF4-FFF2-40B4-BE49-F238E27FC236}">
                <a16:creationId xmlns:a16="http://schemas.microsoft.com/office/drawing/2014/main" id="{D6C5B875-5D6F-56F0-DE7A-B59E67510B8E}"/>
              </a:ext>
            </a:extLst>
          </p:cNvPr>
          <p:cNvSpPr txBox="1"/>
          <p:nvPr>
            <p:custDataLst>
              <p:tags r:id="rId7"/>
            </p:custDataLst>
          </p:nvPr>
        </p:nvSpPr>
        <p:spPr>
          <a:xfrm>
            <a:off x="240094" y="3744258"/>
            <a:ext cx="178970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fr-CA">
                <a:latin typeface="Aptos Black" panose="020B0004020202020204" pitchFamily="34" charset="0"/>
              </a:rPr>
              <a:t>La techno c’est mal !</a:t>
            </a:r>
          </a:p>
        </p:txBody>
      </p:sp>
      <p:sp>
        <p:nvSpPr>
          <p:cNvPr id="13" name="ZoneTexte 12">
            <a:extLst>
              <a:ext uri="{FF2B5EF4-FFF2-40B4-BE49-F238E27FC236}">
                <a16:creationId xmlns:a16="http://schemas.microsoft.com/office/drawing/2014/main" id="{C189E51C-9FF1-0A9A-FA6D-C1E5FBA7106C}"/>
              </a:ext>
            </a:extLst>
          </p:cNvPr>
          <p:cNvSpPr txBox="1"/>
          <p:nvPr>
            <p:custDataLst>
              <p:tags r:id="rId8"/>
            </p:custDataLst>
          </p:nvPr>
        </p:nvSpPr>
        <p:spPr>
          <a:xfrm>
            <a:off x="9581742" y="3744258"/>
            <a:ext cx="2277728"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lang="fr-FR"/>
            </a:defPPr>
          </a:lstStyle>
          <a:p>
            <a:pPr algn="ctr"/>
            <a:r>
              <a:rPr lang="fr-CA">
                <a:latin typeface="Aptos Black" panose="020B0004020202020204" pitchFamily="34" charset="0"/>
              </a:rPr>
              <a:t>La techno c’est formidable = progrès</a:t>
            </a:r>
          </a:p>
        </p:txBody>
      </p:sp>
      <p:sp>
        <p:nvSpPr>
          <p:cNvPr id="14" name="ZoneTexte 13">
            <a:extLst>
              <a:ext uri="{FF2B5EF4-FFF2-40B4-BE49-F238E27FC236}">
                <a16:creationId xmlns:a16="http://schemas.microsoft.com/office/drawing/2014/main" id="{6C0C87C3-DB17-3909-9639-5A4473D2A363}"/>
              </a:ext>
            </a:extLst>
          </p:cNvPr>
          <p:cNvSpPr txBox="1"/>
          <p:nvPr>
            <p:custDataLst>
              <p:tags r:id="rId9"/>
            </p:custDataLst>
          </p:nvPr>
        </p:nvSpPr>
        <p:spPr>
          <a:xfrm>
            <a:off x="7263500" y="3744258"/>
            <a:ext cx="203815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lang="fr-FR"/>
            </a:defPPr>
          </a:lstStyle>
          <a:p>
            <a:pPr algn="ctr"/>
            <a:r>
              <a:rPr lang="fr-CA">
                <a:latin typeface="Aptos Black" panose="020B0004020202020204" pitchFamily="34" charset="0"/>
              </a:rPr>
              <a:t>Ça dépend de ce qu’on en fait </a:t>
            </a:r>
          </a:p>
        </p:txBody>
      </p:sp>
      <p:sp>
        <p:nvSpPr>
          <p:cNvPr id="15" name="ZoneTexte 14">
            <a:extLst>
              <a:ext uri="{FF2B5EF4-FFF2-40B4-BE49-F238E27FC236}">
                <a16:creationId xmlns:a16="http://schemas.microsoft.com/office/drawing/2014/main" id="{C235E8B5-B1F8-676F-1C98-CE7338087710}"/>
              </a:ext>
            </a:extLst>
          </p:cNvPr>
          <p:cNvSpPr txBox="1"/>
          <p:nvPr>
            <p:custDataLst>
              <p:tags r:id="rId10"/>
            </p:custDataLst>
          </p:nvPr>
        </p:nvSpPr>
        <p:spPr>
          <a:xfrm>
            <a:off x="2856126" y="3744258"/>
            <a:ext cx="191192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fr-CA">
                <a:latin typeface="Aptos Black" panose="020B0004020202020204" pitchFamily="34" charset="0"/>
              </a:rPr>
              <a:t>Ça dépend de qui la produit</a:t>
            </a:r>
          </a:p>
        </p:txBody>
      </p:sp>
      <p:sp>
        <p:nvSpPr>
          <p:cNvPr id="16" name="ZoneTexte 15">
            <a:extLst>
              <a:ext uri="{FF2B5EF4-FFF2-40B4-BE49-F238E27FC236}">
                <a16:creationId xmlns:a16="http://schemas.microsoft.com/office/drawing/2014/main" id="{33E2B180-9546-15FF-44CC-8691F7B385DC}"/>
              </a:ext>
            </a:extLst>
          </p:cNvPr>
          <p:cNvSpPr txBox="1"/>
          <p:nvPr>
            <p:custDataLst>
              <p:tags r:id="rId11"/>
            </p:custDataLst>
          </p:nvPr>
        </p:nvSpPr>
        <p:spPr>
          <a:xfrm>
            <a:off x="5415866" y="3744258"/>
            <a:ext cx="1567543"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lang="fr-FR"/>
            </a:defPPr>
          </a:lstStyle>
          <a:p>
            <a:pPr algn="ctr"/>
            <a:r>
              <a:rPr lang="fr-CA">
                <a:latin typeface="Aptos Black" panose="020B0004020202020204" pitchFamily="34" charset="0"/>
              </a:rPr>
              <a:t>Ça dépend de qui l’utilise</a:t>
            </a:r>
          </a:p>
        </p:txBody>
      </p:sp>
      <p:sp>
        <p:nvSpPr>
          <p:cNvPr id="17" name="ZoneTexte 16">
            <a:extLst>
              <a:ext uri="{FF2B5EF4-FFF2-40B4-BE49-F238E27FC236}">
                <a16:creationId xmlns:a16="http://schemas.microsoft.com/office/drawing/2014/main" id="{6B118FB2-314B-7219-9CE5-41F1451EA480}"/>
              </a:ext>
            </a:extLst>
          </p:cNvPr>
          <p:cNvSpPr txBox="1"/>
          <p:nvPr>
            <p:custDataLst>
              <p:tags r:id="rId12"/>
            </p:custDataLst>
          </p:nvPr>
        </p:nvSpPr>
        <p:spPr>
          <a:xfrm>
            <a:off x="2890350" y="2692508"/>
            <a:ext cx="2295923"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91440" tIns="45720" rIns="91440" bIns="45720" rtlCol="0" anchor="t">
            <a:spAutoFit/>
          </a:bodyPr>
          <a:lstStyle/>
          <a:p>
            <a:pPr algn="ctr"/>
            <a:r>
              <a:rPr lang="fr-CA" sz="2400" err="1"/>
              <a:t>Technocritique</a:t>
            </a:r>
            <a:endParaRPr lang="fr-CA" sz="2400"/>
          </a:p>
        </p:txBody>
      </p:sp>
      <p:sp>
        <p:nvSpPr>
          <p:cNvPr id="18" name="ZoneTexte 17">
            <a:extLst>
              <a:ext uri="{FF2B5EF4-FFF2-40B4-BE49-F238E27FC236}">
                <a16:creationId xmlns:a16="http://schemas.microsoft.com/office/drawing/2014/main" id="{FE6AFCD9-B69B-531C-EB24-83AB9A936E5F}"/>
              </a:ext>
            </a:extLst>
          </p:cNvPr>
          <p:cNvSpPr txBox="1"/>
          <p:nvPr>
            <p:custDataLst>
              <p:tags r:id="rId13"/>
            </p:custDataLst>
          </p:nvPr>
        </p:nvSpPr>
        <p:spPr>
          <a:xfrm>
            <a:off x="6837171" y="2692508"/>
            <a:ext cx="2464479"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91440" tIns="45720" rIns="91440" bIns="45720" rtlCol="0" anchor="t">
            <a:spAutoFit/>
          </a:bodyPr>
          <a:lstStyle/>
          <a:p>
            <a:pPr algn="ctr"/>
            <a:r>
              <a:rPr lang="fr-CA" sz="2400" err="1"/>
              <a:t>Technosceptique</a:t>
            </a:r>
            <a:endParaRPr lang="fr-CA" sz="2400"/>
          </a:p>
        </p:txBody>
      </p:sp>
    </p:spTree>
    <p:extLst>
      <p:ext uri="{BB962C8B-B14F-4D97-AF65-F5344CB8AC3E}">
        <p14:creationId xmlns:p14="http://schemas.microsoft.com/office/powerpoint/2010/main" val="295910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77535-8307-8ADC-38E1-379725AB018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A9006C-2DC7-2A71-0147-BE7EDC878437}"/>
              </a:ext>
            </a:extLst>
          </p:cNvPr>
          <p:cNvSpPr>
            <a:spLocks noGrp="1"/>
          </p:cNvSpPr>
          <p:nvPr>
            <p:ph idx="1"/>
          </p:nvPr>
        </p:nvSpPr>
        <p:spPr/>
        <p:txBody>
          <a:bodyPr/>
          <a:lstStyle/>
          <a:p>
            <a:endParaRPr lang="fr-CA"/>
          </a:p>
        </p:txBody>
      </p:sp>
      <p:sp>
        <p:nvSpPr>
          <p:cNvPr id="5" name="Espace réservé du numéro de diapositive 4">
            <a:extLst>
              <a:ext uri="{FF2B5EF4-FFF2-40B4-BE49-F238E27FC236}">
                <a16:creationId xmlns:a16="http://schemas.microsoft.com/office/drawing/2014/main" id="{6FDA9FC6-D6EF-5925-1DAA-A8CDE0D97E5C}"/>
              </a:ext>
            </a:extLst>
          </p:cNvPr>
          <p:cNvSpPr>
            <a:spLocks noGrp="1"/>
          </p:cNvSpPr>
          <p:nvPr>
            <p:ph type="sldNum" sz="quarter" idx="12"/>
          </p:nvPr>
        </p:nvSpPr>
        <p:spPr/>
        <p:txBody>
          <a:bodyPr/>
          <a:lstStyle/>
          <a:p>
            <a:fld id="{D826E68D-A3D0-E746-B4DA-8A346331F629}" type="slidenum">
              <a:rPr lang="fr-FR" smtClean="0"/>
              <a:t>4</a:t>
            </a:fld>
            <a:endParaRPr lang="fr-FR"/>
          </a:p>
        </p:txBody>
      </p:sp>
      <p:grpSp>
        <p:nvGrpSpPr>
          <p:cNvPr id="7" name="Groupe 6">
            <a:extLst>
              <a:ext uri="{FF2B5EF4-FFF2-40B4-BE49-F238E27FC236}">
                <a16:creationId xmlns:a16="http://schemas.microsoft.com/office/drawing/2014/main" id="{67FB8691-C713-8F26-AD0D-57FA4D7728DF}"/>
              </a:ext>
            </a:extLst>
          </p:cNvPr>
          <p:cNvGrpSpPr/>
          <p:nvPr/>
        </p:nvGrpSpPr>
        <p:grpSpPr>
          <a:xfrm>
            <a:off x="0" y="0"/>
            <a:ext cx="12192000" cy="6868513"/>
            <a:chOff x="0" y="-10512"/>
            <a:chExt cx="12192000" cy="6868513"/>
          </a:xfrm>
        </p:grpSpPr>
        <p:pic>
          <p:nvPicPr>
            <p:cNvPr id="8" name="Image 7">
              <a:extLst>
                <a:ext uri="{FF2B5EF4-FFF2-40B4-BE49-F238E27FC236}">
                  <a16:creationId xmlns:a16="http://schemas.microsoft.com/office/drawing/2014/main" id="{2C3A639D-8FF9-7E0B-150E-774010343DE4}"/>
                </a:ext>
              </a:extLst>
            </p:cNvPr>
            <p:cNvPicPr>
              <a:picLocks noChangeAspect="1"/>
            </p:cNvPicPr>
            <p:nvPr/>
          </p:nvPicPr>
          <p:blipFill rotWithShape="1">
            <a:blip r:embed="rId2">
              <a:alphaModFix amt="35000"/>
            </a:blip>
            <a:srcRect l="12436" b="25245"/>
            <a:stretch/>
          </p:blipFill>
          <p:spPr>
            <a:xfrm>
              <a:off x="0" y="638329"/>
              <a:ext cx="7808507" cy="6219672"/>
            </a:xfrm>
            <a:prstGeom prst="rect">
              <a:avLst/>
            </a:prstGeom>
          </p:spPr>
        </p:pic>
        <p:pic>
          <p:nvPicPr>
            <p:cNvPr id="9" name="Image 8">
              <a:extLst>
                <a:ext uri="{FF2B5EF4-FFF2-40B4-BE49-F238E27FC236}">
                  <a16:creationId xmlns:a16="http://schemas.microsoft.com/office/drawing/2014/main" id="{F0469715-9FCF-7877-EDEE-6A0CD73EAB32}"/>
                </a:ext>
              </a:extLst>
            </p:cNvPr>
            <p:cNvPicPr>
              <a:picLocks noChangeAspect="1"/>
            </p:cNvPicPr>
            <p:nvPr/>
          </p:nvPicPr>
          <p:blipFill rotWithShape="1">
            <a:blip r:embed="rId2">
              <a:alphaModFix amt="35000"/>
            </a:blip>
            <a:srcRect t="17679"/>
            <a:stretch/>
          </p:blipFill>
          <p:spPr>
            <a:xfrm>
              <a:off x="3074937" y="-10512"/>
              <a:ext cx="7245247" cy="5564773"/>
            </a:xfrm>
            <a:prstGeom prst="rect">
              <a:avLst/>
            </a:prstGeom>
          </p:spPr>
        </p:pic>
        <p:pic>
          <p:nvPicPr>
            <p:cNvPr id="10" name="Image 9">
              <a:extLst>
                <a:ext uri="{FF2B5EF4-FFF2-40B4-BE49-F238E27FC236}">
                  <a16:creationId xmlns:a16="http://schemas.microsoft.com/office/drawing/2014/main" id="{0E52E5B9-3440-87D4-3D55-F0C7641E9A88}"/>
                </a:ext>
              </a:extLst>
            </p:cNvPr>
            <p:cNvPicPr>
              <a:picLocks noChangeAspect="1"/>
            </p:cNvPicPr>
            <p:nvPr/>
          </p:nvPicPr>
          <p:blipFill rotWithShape="1">
            <a:blip r:embed="rId2">
              <a:alphaModFix amt="35000"/>
            </a:blip>
            <a:srcRect l="-8703" t="109" r="8703" b="43621"/>
            <a:stretch/>
          </p:blipFill>
          <p:spPr>
            <a:xfrm>
              <a:off x="4839730" y="2998022"/>
              <a:ext cx="7352270" cy="3859978"/>
            </a:xfrm>
            <a:prstGeom prst="rect">
              <a:avLst/>
            </a:prstGeom>
          </p:spPr>
        </p:pic>
        <p:pic>
          <p:nvPicPr>
            <p:cNvPr id="11" name="Image 10">
              <a:extLst>
                <a:ext uri="{FF2B5EF4-FFF2-40B4-BE49-F238E27FC236}">
                  <a16:creationId xmlns:a16="http://schemas.microsoft.com/office/drawing/2014/main" id="{8F27E28A-C333-FF98-A782-AEED0AC88418}"/>
                </a:ext>
              </a:extLst>
            </p:cNvPr>
            <p:cNvPicPr>
              <a:picLocks noChangeAspect="1"/>
            </p:cNvPicPr>
            <p:nvPr/>
          </p:nvPicPr>
          <p:blipFill>
            <a:blip r:embed="rId3"/>
            <a:stretch>
              <a:fillRect/>
            </a:stretch>
          </p:blipFill>
          <p:spPr>
            <a:xfrm>
              <a:off x="36948" y="1645095"/>
              <a:ext cx="5021315" cy="4684899"/>
            </a:xfrm>
            <a:prstGeom prst="rect">
              <a:avLst/>
            </a:prstGeom>
          </p:spPr>
        </p:pic>
        <p:pic>
          <p:nvPicPr>
            <p:cNvPr id="12" name="Image 11">
              <a:extLst>
                <a:ext uri="{FF2B5EF4-FFF2-40B4-BE49-F238E27FC236}">
                  <a16:creationId xmlns:a16="http://schemas.microsoft.com/office/drawing/2014/main" id="{D296A8BF-5C7A-61FF-8B34-1F2A6B711850}"/>
                </a:ext>
              </a:extLst>
            </p:cNvPr>
            <p:cNvPicPr>
              <a:picLocks noChangeAspect="1"/>
            </p:cNvPicPr>
            <p:nvPr/>
          </p:nvPicPr>
          <p:blipFill rotWithShape="1">
            <a:blip r:embed="rId4"/>
            <a:srcRect r="8490"/>
            <a:stretch/>
          </p:blipFill>
          <p:spPr>
            <a:xfrm>
              <a:off x="7953012" y="361366"/>
              <a:ext cx="4238988" cy="4321949"/>
            </a:xfrm>
            <a:prstGeom prst="rect">
              <a:avLst/>
            </a:prstGeom>
          </p:spPr>
        </p:pic>
        <p:pic>
          <p:nvPicPr>
            <p:cNvPr id="13" name="Image 12">
              <a:extLst>
                <a:ext uri="{FF2B5EF4-FFF2-40B4-BE49-F238E27FC236}">
                  <a16:creationId xmlns:a16="http://schemas.microsoft.com/office/drawing/2014/main" id="{95250732-0996-A2CF-484B-33E07FE848E5}"/>
                </a:ext>
              </a:extLst>
            </p:cNvPr>
            <p:cNvPicPr>
              <a:picLocks noChangeAspect="1"/>
            </p:cNvPicPr>
            <p:nvPr/>
          </p:nvPicPr>
          <p:blipFill rotWithShape="1">
            <a:blip r:embed="rId5"/>
            <a:srcRect t="6413"/>
            <a:stretch/>
          </p:blipFill>
          <p:spPr>
            <a:xfrm>
              <a:off x="3409713" y="-10512"/>
              <a:ext cx="5372573" cy="4691167"/>
            </a:xfrm>
            <a:prstGeom prst="rect">
              <a:avLst/>
            </a:prstGeom>
          </p:spPr>
        </p:pic>
        <p:pic>
          <p:nvPicPr>
            <p:cNvPr id="14" name="Image 13">
              <a:extLst>
                <a:ext uri="{FF2B5EF4-FFF2-40B4-BE49-F238E27FC236}">
                  <a16:creationId xmlns:a16="http://schemas.microsoft.com/office/drawing/2014/main" id="{2123425D-BE57-EDAF-B217-2C6395AD16E8}"/>
                </a:ext>
              </a:extLst>
            </p:cNvPr>
            <p:cNvPicPr>
              <a:picLocks noChangeAspect="1"/>
            </p:cNvPicPr>
            <p:nvPr/>
          </p:nvPicPr>
          <p:blipFill rotWithShape="1">
            <a:blip r:embed="rId2"/>
            <a:srcRect l="79417" t="31106"/>
            <a:stretch/>
          </p:blipFill>
          <p:spPr>
            <a:xfrm>
              <a:off x="0" y="-1"/>
              <a:ext cx="1536497" cy="4798333"/>
            </a:xfrm>
            <a:prstGeom prst="rect">
              <a:avLst/>
            </a:prstGeom>
          </p:spPr>
        </p:pic>
        <p:pic>
          <p:nvPicPr>
            <p:cNvPr id="15" name="Image 14">
              <a:extLst>
                <a:ext uri="{FF2B5EF4-FFF2-40B4-BE49-F238E27FC236}">
                  <a16:creationId xmlns:a16="http://schemas.microsoft.com/office/drawing/2014/main" id="{C0AE635A-F729-6824-7680-25BE956A60B7}"/>
                </a:ext>
              </a:extLst>
            </p:cNvPr>
            <p:cNvPicPr>
              <a:picLocks noChangeAspect="1"/>
            </p:cNvPicPr>
            <p:nvPr/>
          </p:nvPicPr>
          <p:blipFill rotWithShape="1">
            <a:blip r:embed="rId2"/>
            <a:srcRect t="61534" r="74218"/>
            <a:stretch/>
          </p:blipFill>
          <p:spPr>
            <a:xfrm>
              <a:off x="10568866" y="-10511"/>
              <a:ext cx="1623134" cy="2259445"/>
            </a:xfrm>
            <a:prstGeom prst="rect">
              <a:avLst/>
            </a:prstGeom>
          </p:spPr>
        </p:pic>
      </p:grpSp>
      <p:sp>
        <p:nvSpPr>
          <p:cNvPr id="2" name="Titre 1">
            <a:extLst>
              <a:ext uri="{FF2B5EF4-FFF2-40B4-BE49-F238E27FC236}">
                <a16:creationId xmlns:a16="http://schemas.microsoft.com/office/drawing/2014/main" id="{D0D33A9E-F9C2-0E8E-01A0-A671318CFFAF}"/>
              </a:ext>
            </a:extLst>
          </p:cNvPr>
          <p:cNvSpPr>
            <a:spLocks noGrp="1"/>
          </p:cNvSpPr>
          <p:nvPr>
            <p:ph type="title"/>
          </p:nvPr>
        </p:nvSpPr>
        <p:spPr>
          <a:xfrm>
            <a:off x="3568372" y="1547644"/>
            <a:ext cx="5055254" cy="1458230"/>
          </a:xfrm>
        </p:spPr>
        <p:txBody>
          <a:bodyPr>
            <a:noAutofit/>
          </a:bodyPr>
          <a:lstStyle/>
          <a:p>
            <a:pPr algn="ctr"/>
            <a:r>
              <a:rPr lang="fr-CA" sz="3600" b="1">
                <a:latin typeface="Aptos Black" panose="020B0004020202020204" pitchFamily="34" charset="0"/>
              </a:rPr>
              <a:t>Applications actuelles et impacts potentiels </a:t>
            </a:r>
          </a:p>
        </p:txBody>
      </p:sp>
    </p:spTree>
    <p:extLst>
      <p:ext uri="{BB962C8B-B14F-4D97-AF65-F5344CB8AC3E}">
        <p14:creationId xmlns:p14="http://schemas.microsoft.com/office/powerpoint/2010/main" val="358119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2EDF5AB-D6ED-3DDD-5416-715621F83C56}"/>
              </a:ext>
            </a:extLst>
          </p:cNvPr>
          <p:cNvPicPr>
            <a:picLocks noChangeAspect="1"/>
          </p:cNvPicPr>
          <p:nvPr>
            <p:custDataLst>
              <p:tags r:id="rId1"/>
            </p:custDataLst>
          </p:nvPr>
        </p:nvPicPr>
        <p:blipFill rotWithShape="1">
          <a:blip r:embed="rId7"/>
          <a:srcRect l="31941" t="27088" b="17382"/>
          <a:stretch/>
        </p:blipFill>
        <p:spPr>
          <a:xfrm>
            <a:off x="0" y="0"/>
            <a:ext cx="12192000" cy="6858000"/>
          </a:xfrm>
          <a:prstGeom prst="rect">
            <a:avLst/>
          </a:prstGeom>
        </p:spPr>
      </p:pic>
      <p:sp>
        <p:nvSpPr>
          <p:cNvPr id="3" name="Espace réservé du numéro de diapositive 2">
            <a:extLst>
              <a:ext uri="{FF2B5EF4-FFF2-40B4-BE49-F238E27FC236}">
                <a16:creationId xmlns:a16="http://schemas.microsoft.com/office/drawing/2014/main" id="{5C5D63BD-CE97-4CDF-E359-0A5F3013F381}"/>
              </a:ext>
            </a:extLst>
          </p:cNvPr>
          <p:cNvSpPr>
            <a:spLocks noGrp="1"/>
          </p:cNvSpPr>
          <p:nvPr>
            <p:ph type="sldNum" sz="quarter" idx="12"/>
            <p:custDataLst>
              <p:tags r:id="rId2"/>
            </p:custDataLst>
          </p:nvPr>
        </p:nvSpPr>
        <p:spPr/>
        <p:txBody>
          <a:bodyPr/>
          <a:lstStyle/>
          <a:p>
            <a:fld id="{D826E68D-A3D0-E746-B4DA-8A346331F629}" type="slidenum">
              <a:rPr lang="fr-FR" smtClean="0"/>
              <a:t>5</a:t>
            </a:fld>
            <a:endParaRPr lang="fr-FR"/>
          </a:p>
        </p:txBody>
      </p:sp>
      <p:sp>
        <p:nvSpPr>
          <p:cNvPr id="5" name="ZoneTexte 4">
            <a:extLst>
              <a:ext uri="{FF2B5EF4-FFF2-40B4-BE49-F238E27FC236}">
                <a16:creationId xmlns:a16="http://schemas.microsoft.com/office/drawing/2014/main" id="{867BD5B1-26FB-D79F-9B5F-62CCE24C4371}"/>
              </a:ext>
            </a:extLst>
          </p:cNvPr>
          <p:cNvSpPr txBox="1"/>
          <p:nvPr>
            <p:custDataLst>
              <p:tags r:id="rId3"/>
            </p:custDataLst>
          </p:nvPr>
        </p:nvSpPr>
        <p:spPr>
          <a:xfrm>
            <a:off x="1664855" y="262228"/>
            <a:ext cx="8862291" cy="769441"/>
          </a:xfrm>
          <a:prstGeom prst="rect">
            <a:avLst/>
          </a:prstGeom>
          <a:noFill/>
        </p:spPr>
        <p:txBody>
          <a:bodyPr wrap="square">
            <a:spAutoFit/>
          </a:bodyPr>
          <a:lstStyle/>
          <a:p>
            <a:pPr algn="ctr">
              <a:spcBef>
                <a:spcPts val="1200"/>
              </a:spcBef>
              <a:spcAft>
                <a:spcPts val="600"/>
              </a:spcAft>
              <a:tabLst>
                <a:tab pos="450215" algn="l"/>
              </a:tabLst>
            </a:pPr>
            <a:r>
              <a:rPr lang="fr-CA" sz="4400" b="1">
                <a:solidFill>
                  <a:srgbClr val="0070C0"/>
                </a:solidFill>
                <a:effectLst/>
                <a:latin typeface="+mj-lt"/>
                <a:ea typeface="Calibri" panose="020F0502020204030204" pitchFamily="34" charset="0"/>
              </a:rPr>
              <a:t>Applications de l’IA en éducation</a:t>
            </a:r>
          </a:p>
        </p:txBody>
      </p:sp>
      <p:graphicFrame>
        <p:nvGraphicFramePr>
          <p:cNvPr id="4" name="Diagramme 3">
            <a:extLst>
              <a:ext uri="{FF2B5EF4-FFF2-40B4-BE49-F238E27FC236}">
                <a16:creationId xmlns:a16="http://schemas.microsoft.com/office/drawing/2014/main" id="{73D15CEA-12B7-3E31-F661-008406C7A73D}"/>
              </a:ext>
            </a:extLst>
          </p:cNvPr>
          <p:cNvGraphicFramePr/>
          <p:nvPr>
            <p:custDataLst>
              <p:tags r:id="rId4"/>
            </p:custDataLst>
            <p:extLst>
              <p:ext uri="{D42A27DB-BD31-4B8C-83A1-F6EECF244321}">
                <p14:modId xmlns:p14="http://schemas.microsoft.com/office/powerpoint/2010/main" val="2950173590"/>
              </p:ext>
            </p:extLst>
          </p:nvPr>
        </p:nvGraphicFramePr>
        <p:xfrm>
          <a:off x="1359928" y="1230046"/>
          <a:ext cx="9170099" cy="4895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000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25E55A0-B64C-C343-9DB7-B0F94CBF5219}"/>
              </a:ext>
            </a:extLst>
          </p:cNvPr>
          <p:cNvPicPr>
            <a:picLocks noChangeAspect="1"/>
          </p:cNvPicPr>
          <p:nvPr>
            <p:custDataLst>
              <p:tags r:id="rId1"/>
            </p:custDataLst>
          </p:nvPr>
        </p:nvPicPr>
        <p:blipFill rotWithShape="1">
          <a:blip r:embed="rId8"/>
          <a:srcRect l="32736" t="27194" b="19457"/>
          <a:stretch/>
        </p:blipFill>
        <p:spPr>
          <a:xfrm>
            <a:off x="0" y="-1"/>
            <a:ext cx="12192000" cy="6858001"/>
          </a:xfrm>
          <a:prstGeom prst="rect">
            <a:avLst/>
          </a:prstGeom>
        </p:spPr>
      </p:pic>
      <p:sp>
        <p:nvSpPr>
          <p:cNvPr id="3" name="Espace réservé du numéro de diapositive 2">
            <a:extLst>
              <a:ext uri="{FF2B5EF4-FFF2-40B4-BE49-F238E27FC236}">
                <a16:creationId xmlns:a16="http://schemas.microsoft.com/office/drawing/2014/main" id="{5C5D63BD-CE97-4CDF-E359-0A5F3013F381}"/>
              </a:ext>
            </a:extLst>
          </p:cNvPr>
          <p:cNvSpPr>
            <a:spLocks noGrp="1"/>
          </p:cNvSpPr>
          <p:nvPr>
            <p:ph type="sldNum" sz="quarter" idx="12"/>
            <p:custDataLst>
              <p:tags r:id="rId2"/>
            </p:custDataLst>
          </p:nvPr>
        </p:nvSpPr>
        <p:spPr/>
        <p:txBody>
          <a:bodyPr/>
          <a:lstStyle/>
          <a:p>
            <a:fld id="{D826E68D-A3D0-E746-B4DA-8A346331F629}" type="slidenum">
              <a:rPr lang="fr-FR" smtClean="0"/>
              <a:t>6</a:t>
            </a:fld>
            <a:endParaRPr lang="fr-FR"/>
          </a:p>
        </p:txBody>
      </p:sp>
      <p:sp>
        <p:nvSpPr>
          <p:cNvPr id="5" name="ZoneTexte 4">
            <a:extLst>
              <a:ext uri="{FF2B5EF4-FFF2-40B4-BE49-F238E27FC236}">
                <a16:creationId xmlns:a16="http://schemas.microsoft.com/office/drawing/2014/main" id="{867BD5B1-26FB-D79F-9B5F-62CCE24C4371}"/>
              </a:ext>
            </a:extLst>
          </p:cNvPr>
          <p:cNvSpPr txBox="1"/>
          <p:nvPr>
            <p:custDataLst>
              <p:tags r:id="rId3"/>
            </p:custDataLst>
          </p:nvPr>
        </p:nvSpPr>
        <p:spPr>
          <a:xfrm>
            <a:off x="1429573" y="343053"/>
            <a:ext cx="9332854" cy="769441"/>
          </a:xfrm>
          <a:prstGeom prst="rect">
            <a:avLst/>
          </a:prstGeom>
          <a:noFill/>
        </p:spPr>
        <p:txBody>
          <a:bodyPr wrap="square" lIns="91440" tIns="45720" rIns="91440" bIns="45720" anchor="t">
            <a:spAutoFit/>
          </a:bodyPr>
          <a:lstStyle/>
          <a:p>
            <a:pPr algn="ctr">
              <a:spcBef>
                <a:spcPts val="1200"/>
              </a:spcBef>
              <a:spcAft>
                <a:spcPts val="600"/>
              </a:spcAft>
              <a:tabLst>
                <a:tab pos="450215" algn="l"/>
              </a:tabLst>
            </a:pPr>
            <a:r>
              <a:rPr lang="fr-CA" sz="4400" b="1">
                <a:solidFill>
                  <a:srgbClr val="0070C0"/>
                </a:solidFill>
                <a:effectLst/>
                <a:latin typeface="+mj-lt"/>
                <a:ea typeface="Calibri" panose="020F0502020204030204" pitchFamily="34" charset="0"/>
              </a:rPr>
              <a:t>Applications de l’IA en éducation </a:t>
            </a:r>
            <a:r>
              <a:rPr lang="fr-CA" sz="3200" b="1">
                <a:solidFill>
                  <a:srgbClr val="0070C0"/>
                </a:solidFill>
                <a:effectLst/>
                <a:latin typeface="+mj-lt"/>
                <a:ea typeface="Calibri" panose="020F0502020204030204" pitchFamily="34" charset="0"/>
              </a:rPr>
              <a:t>(enjeux)</a:t>
            </a:r>
            <a:endParaRPr lang="fr-CA" sz="4400" b="1">
              <a:solidFill>
                <a:srgbClr val="0070C0"/>
              </a:solidFill>
              <a:effectLst/>
              <a:latin typeface="+mj-lt"/>
              <a:ea typeface="Calibri" panose="020F0502020204030204" pitchFamily="34" charset="0"/>
            </a:endParaRPr>
          </a:p>
        </p:txBody>
      </p:sp>
      <p:sp>
        <p:nvSpPr>
          <p:cNvPr id="7" name="Espace réservé du pied de page 4">
            <a:extLst>
              <a:ext uri="{FF2B5EF4-FFF2-40B4-BE49-F238E27FC236}">
                <a16:creationId xmlns:a16="http://schemas.microsoft.com/office/drawing/2014/main" id="{15FD6BEA-CF57-3D6D-1FFB-33A95E86E649}"/>
              </a:ext>
            </a:extLst>
          </p:cNvPr>
          <p:cNvSpPr>
            <a:spLocks noGrp="1"/>
          </p:cNvSpPr>
          <p:nvPr>
            <p:ph type="ftr" sz="quarter" idx="11"/>
            <p:custDataLst>
              <p:tags r:id="rId4"/>
            </p:custDataLst>
          </p:nvPr>
        </p:nvSpPr>
        <p:spPr>
          <a:xfrm>
            <a:off x="4038600" y="6356350"/>
            <a:ext cx="4114800" cy="365125"/>
          </a:xfrm>
        </p:spPr>
        <p:txBody>
          <a:bodyPr/>
          <a:lstStyle/>
          <a:p>
            <a:r>
              <a:rPr lang="fr-FR"/>
              <a:t>Rapport CÉS – IA en éducation</a:t>
            </a:r>
          </a:p>
        </p:txBody>
      </p:sp>
      <p:sp>
        <p:nvSpPr>
          <p:cNvPr id="9" name="ZoneTexte 8">
            <a:extLst>
              <a:ext uri="{FF2B5EF4-FFF2-40B4-BE49-F238E27FC236}">
                <a16:creationId xmlns:a16="http://schemas.microsoft.com/office/drawing/2014/main" id="{3914BEE9-AE7C-CFD3-5D16-03608E18BAD5}"/>
              </a:ext>
            </a:extLst>
          </p:cNvPr>
          <p:cNvSpPr txBox="1"/>
          <p:nvPr>
            <p:custDataLst>
              <p:tags r:id="rId5"/>
            </p:custDataLst>
          </p:nvPr>
        </p:nvSpPr>
        <p:spPr>
          <a:xfrm>
            <a:off x="1264012" y="1305026"/>
            <a:ext cx="10241049" cy="5309146"/>
          </a:xfrm>
          <a:prstGeom prst="rect">
            <a:avLst/>
          </a:prstGeom>
          <a:noFill/>
        </p:spPr>
        <p:txBody>
          <a:bodyPr wrap="square" lIns="91440" tIns="45720" rIns="91440" bIns="45720" rtlCol="0" anchor="t">
            <a:spAutoFit/>
          </a:bodyPr>
          <a:lstStyle/>
          <a:p>
            <a:pPr marL="342900" indent="-342900" algn="l">
              <a:spcAft>
                <a:spcPts val="1000"/>
              </a:spcAft>
              <a:buFont typeface="Wingdings" panose="05000000000000000000" pitchFamily="2" charset="2"/>
              <a:buChar char="§"/>
            </a:pPr>
            <a:r>
              <a:rPr lang="fr-CA" sz="2400" b="1" dirty="0"/>
              <a:t>Tâche enseignante</a:t>
            </a:r>
          </a:p>
          <a:p>
            <a:pPr marL="914400" lvl="1" indent="-457200">
              <a:spcAft>
                <a:spcPts val="1000"/>
              </a:spcAft>
              <a:buFont typeface="Arial" panose="020B0604020202020204" pitchFamily="34" charset="0"/>
              <a:buChar char="•"/>
            </a:pPr>
            <a:r>
              <a:rPr lang="fr-CA" sz="2400" dirty="0"/>
              <a:t>Mince frontière entre « compléter » une tâche (enseignante ou autre) et remplacer la personne (enseignante ou tutrice (TELUQ)) ;</a:t>
            </a:r>
            <a:endParaRPr lang="fr-CA" sz="2400" dirty="0">
              <a:ea typeface="Calibri"/>
              <a:cs typeface="Calibri"/>
            </a:endParaRPr>
          </a:p>
          <a:p>
            <a:pPr marL="342900" indent="-342900" algn="l">
              <a:spcAft>
                <a:spcPts val="1000"/>
              </a:spcAft>
              <a:buFont typeface="Wingdings" panose="05000000000000000000" pitchFamily="2" charset="2"/>
              <a:buChar char="§"/>
            </a:pPr>
            <a:r>
              <a:rPr lang="fr-CA" sz="2400" b="1" dirty="0"/>
              <a:t>Source des données</a:t>
            </a:r>
          </a:p>
          <a:p>
            <a:pPr marL="914400" lvl="1" indent="-457200">
              <a:spcAft>
                <a:spcPts val="1000"/>
              </a:spcAft>
              <a:buFont typeface="Arial" panose="020B0604020202020204" pitchFamily="34" charset="0"/>
              <a:buChar char="•"/>
            </a:pPr>
            <a:r>
              <a:rPr lang="fr-CA" sz="2400" dirty="0"/>
              <a:t>Données quantitatives dont le consentement reste à clarifier :</a:t>
            </a:r>
            <a:endParaRPr lang="fr-CA" sz="2400" dirty="0">
              <a:cs typeface="Calibri"/>
            </a:endParaRPr>
          </a:p>
          <a:p>
            <a:pPr marL="914400" lvl="1" indent="-457200">
              <a:spcAft>
                <a:spcPts val="1000"/>
              </a:spcAft>
              <a:buFont typeface="Arial" panose="020B0604020202020204" pitchFamily="34" charset="0"/>
              <a:buChar char="•"/>
            </a:pPr>
            <a:r>
              <a:rPr lang="fr-CA" sz="2400" dirty="0"/>
              <a:t>Pas complétées avec des données qualitatives ;</a:t>
            </a:r>
            <a:endParaRPr lang="fr-CA" sz="2400" dirty="0">
              <a:cs typeface="Calibri"/>
            </a:endParaRPr>
          </a:p>
          <a:p>
            <a:pPr marL="914400" lvl="1" indent="-457200">
              <a:spcAft>
                <a:spcPts val="1000"/>
              </a:spcAft>
              <a:buFont typeface="Arial" panose="020B0604020202020204" pitchFamily="34" charset="0"/>
              <a:buChar char="•"/>
            </a:pPr>
            <a:r>
              <a:rPr lang="fr-CA" sz="2400" dirty="0"/>
              <a:t>Confinent l’</a:t>
            </a:r>
            <a:r>
              <a:rPr lang="fr-CA" sz="2400" dirty="0" err="1"/>
              <a:t>étudiante</a:t>
            </a:r>
            <a:r>
              <a:rPr lang="fr-CA" sz="2400" dirty="0" err="1">
                <a:latin typeface="Calibri" panose="020F0502020204030204" pitchFamily="34" charset="0"/>
                <a:ea typeface="Calibri" panose="020F0502020204030204" pitchFamily="34" charset="0"/>
                <a:cs typeface="Calibri" panose="020F0502020204030204" pitchFamily="34" charset="0"/>
              </a:rPr>
              <a:t>·</a:t>
            </a:r>
            <a:r>
              <a:rPr lang="fr-CA" sz="2400" dirty="0" err="1"/>
              <a:t>e</a:t>
            </a:r>
            <a:r>
              <a:rPr lang="fr-CA" sz="2400" dirty="0"/>
              <a:t> à son dossier scolaire ;</a:t>
            </a:r>
            <a:endParaRPr lang="fr-CA" sz="2400" dirty="0">
              <a:cs typeface="Calibri"/>
            </a:endParaRPr>
          </a:p>
          <a:p>
            <a:pPr marL="914400" lvl="1" indent="-457200">
              <a:spcAft>
                <a:spcPts val="1000"/>
              </a:spcAft>
              <a:buFont typeface="Arial" panose="020B0604020202020204" pitchFamily="34" charset="0"/>
              <a:buChar char="•"/>
            </a:pPr>
            <a:r>
              <a:rPr lang="fr-CA" sz="2400" dirty="0"/>
              <a:t>Étiquetages et biais perceptuels (</a:t>
            </a:r>
            <a:r>
              <a:rPr lang="fr-CA" sz="2400" dirty="0" err="1"/>
              <a:t>enseignant-e</a:t>
            </a:r>
            <a:r>
              <a:rPr lang="fr-CA" sz="2400" dirty="0"/>
              <a:t> et personnel scolaire).</a:t>
            </a:r>
            <a:endParaRPr lang="fr-CA" sz="2400" dirty="0">
              <a:cs typeface="Calibri"/>
            </a:endParaRPr>
          </a:p>
          <a:p>
            <a:pPr marL="342900" indent="-342900">
              <a:spcAft>
                <a:spcPts val="1000"/>
              </a:spcAft>
              <a:buFont typeface="Wingdings" panose="05000000000000000000" pitchFamily="2" charset="2"/>
              <a:buChar char="§"/>
            </a:pPr>
            <a:r>
              <a:rPr lang="fr-CA" sz="2400" b="1" dirty="0"/>
              <a:t>Opacité et imputabilité</a:t>
            </a:r>
          </a:p>
          <a:p>
            <a:pPr marL="914400" lvl="1" indent="-457200">
              <a:spcAft>
                <a:spcPts val="1000"/>
              </a:spcAft>
              <a:buFont typeface="Arial" panose="020B0604020202020204" pitchFamily="34" charset="0"/>
              <a:buChar char="•"/>
            </a:pPr>
            <a:r>
              <a:rPr lang="fr-CA" sz="2400" dirty="0"/>
              <a:t>Ex.: </a:t>
            </a:r>
            <a:r>
              <a:rPr lang="fr-CA" sz="2400" dirty="0" err="1"/>
              <a:t>Lumilo</a:t>
            </a:r>
            <a:r>
              <a:rPr lang="fr-CA" sz="2400" dirty="0"/>
              <a:t> (réalité augmentée) et Jill Watson (assistante enseignement) ;</a:t>
            </a:r>
            <a:endParaRPr lang="fr-CA" sz="2400" dirty="0">
              <a:cs typeface="Calibri"/>
            </a:endParaRPr>
          </a:p>
          <a:p>
            <a:pPr marL="800100" lvl="1" indent="-342900">
              <a:spcAft>
                <a:spcPts val="1000"/>
              </a:spcAft>
              <a:buFont typeface="Arial" panose="020B0604020202020204" pitchFamily="34" charset="0"/>
              <a:buChar char="•"/>
            </a:pPr>
            <a:r>
              <a:rPr lang="fr-CA" sz="2400" dirty="0"/>
              <a:t> Qui est imputable?</a:t>
            </a:r>
            <a:endParaRPr lang="fr-CA" sz="2400" dirty="0">
              <a:cs typeface="Calibri"/>
            </a:endParaRPr>
          </a:p>
        </p:txBody>
      </p:sp>
    </p:spTree>
    <p:extLst>
      <p:ext uri="{BB962C8B-B14F-4D97-AF65-F5344CB8AC3E}">
        <p14:creationId xmlns:p14="http://schemas.microsoft.com/office/powerpoint/2010/main" val="389680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CB86BF-B74C-96CE-6160-0255B44C17C3}"/>
              </a:ext>
            </a:extLst>
          </p:cNvPr>
          <p:cNvPicPr>
            <a:picLocks noChangeAspect="1"/>
          </p:cNvPicPr>
          <p:nvPr>
            <p:custDataLst>
              <p:tags r:id="rId1"/>
            </p:custDataLst>
          </p:nvPr>
        </p:nvPicPr>
        <p:blipFill rotWithShape="1">
          <a:blip r:embed="rId7"/>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3" name="Espace réservé du numéro de diapositive 2">
            <a:extLst>
              <a:ext uri="{FF2B5EF4-FFF2-40B4-BE49-F238E27FC236}">
                <a16:creationId xmlns:a16="http://schemas.microsoft.com/office/drawing/2014/main" id="{A4982BC8-378F-3455-5511-52BADB2A9264}"/>
              </a:ext>
            </a:extLst>
          </p:cNvPr>
          <p:cNvSpPr>
            <a:spLocks noGrp="1"/>
          </p:cNvSpPr>
          <p:nvPr>
            <p:ph type="sldNum" sz="quarter" idx="12"/>
            <p:custDataLst>
              <p:tags r:id="rId2"/>
            </p:custDataLst>
          </p:nvPr>
        </p:nvSpPr>
        <p:spPr/>
        <p:txBody>
          <a:bodyPr/>
          <a:lstStyle/>
          <a:p>
            <a:fld id="{D826E68D-A3D0-E746-B4DA-8A346331F629}" type="slidenum">
              <a:rPr lang="fr-FR" smtClean="0"/>
              <a:t>7</a:t>
            </a:fld>
            <a:endParaRPr lang="fr-FR"/>
          </a:p>
        </p:txBody>
      </p:sp>
      <p:sp>
        <p:nvSpPr>
          <p:cNvPr id="5" name="Titre 1">
            <a:extLst>
              <a:ext uri="{FF2B5EF4-FFF2-40B4-BE49-F238E27FC236}">
                <a16:creationId xmlns:a16="http://schemas.microsoft.com/office/drawing/2014/main" id="{80D26F1B-518F-4607-9C45-CA934BB545E7}"/>
              </a:ext>
            </a:extLst>
          </p:cNvPr>
          <p:cNvSpPr txBox="1">
            <a:spLocks/>
          </p:cNvSpPr>
          <p:nvPr>
            <p:custDataLst>
              <p:tags r:id="rId3"/>
            </p:custDataLst>
          </p:nvPr>
        </p:nvSpPr>
        <p:spPr>
          <a:xfrm>
            <a:off x="966382" y="303720"/>
            <a:ext cx="10259236" cy="86920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b="1">
                <a:solidFill>
                  <a:srgbClr val="0070C0"/>
                </a:solidFill>
              </a:rPr>
              <a:t>Impacts de l’IA en éducation</a:t>
            </a:r>
          </a:p>
        </p:txBody>
      </p:sp>
      <p:sp>
        <p:nvSpPr>
          <p:cNvPr id="7" name="Espace réservé du contenu 2">
            <a:extLst>
              <a:ext uri="{FF2B5EF4-FFF2-40B4-BE49-F238E27FC236}">
                <a16:creationId xmlns:a16="http://schemas.microsoft.com/office/drawing/2014/main" id="{B82E5CD1-85D1-4146-9D32-A55697914AF0}"/>
              </a:ext>
            </a:extLst>
          </p:cNvPr>
          <p:cNvSpPr txBox="1">
            <a:spLocks/>
          </p:cNvSpPr>
          <p:nvPr>
            <p:custDataLst>
              <p:tags r:id="rId4"/>
            </p:custDataLst>
          </p:nvPr>
        </p:nvSpPr>
        <p:spPr>
          <a:xfrm>
            <a:off x="1115350" y="1278339"/>
            <a:ext cx="10836442" cy="494049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fr-CA" sz="3000" b="1" dirty="0"/>
              <a:t>Développement physique et social</a:t>
            </a:r>
          </a:p>
          <a:p>
            <a:pPr lvl="1">
              <a:spcBef>
                <a:spcPts val="600"/>
              </a:spcBef>
              <a:spcAft>
                <a:spcPts val="600"/>
              </a:spcAft>
              <a:buFont typeface="Courier New" panose="05000000000000000000" pitchFamily="2" charset="2"/>
              <a:buChar char="o"/>
            </a:pPr>
            <a:r>
              <a:rPr lang="fr-CA" sz="2000" dirty="0"/>
              <a:t>Augmentation de la sédentarité, de problèmes physiques divers</a:t>
            </a:r>
          </a:p>
          <a:p>
            <a:pPr lvl="1">
              <a:spcBef>
                <a:spcPts val="600"/>
              </a:spcBef>
              <a:spcAft>
                <a:spcPts val="600"/>
              </a:spcAft>
              <a:buFont typeface="Courier New" panose="05000000000000000000" pitchFamily="2" charset="2"/>
              <a:buChar char="o"/>
            </a:pPr>
            <a:r>
              <a:rPr lang="fr-CA" sz="2000" dirty="0"/>
              <a:t>Relations humaines qui s’émoussent, tout comme la capacité d’empathie</a:t>
            </a:r>
            <a:endParaRPr lang="fr-CA" sz="2000" dirty="0">
              <a:ea typeface="Calibri"/>
              <a:cs typeface="Calibri"/>
            </a:endParaRPr>
          </a:p>
          <a:p>
            <a:pPr lvl="1">
              <a:spcBef>
                <a:spcPts val="600"/>
              </a:spcBef>
              <a:spcAft>
                <a:spcPts val="600"/>
              </a:spcAft>
              <a:buFont typeface="Courier New" panose="05000000000000000000" pitchFamily="2" charset="2"/>
              <a:buChar char="o"/>
            </a:pPr>
            <a:r>
              <a:rPr lang="fr-CA" sz="2000" dirty="0"/>
              <a:t>Paradoxe de l’</a:t>
            </a:r>
            <a:r>
              <a:rPr lang="fr-CA" sz="2000" dirty="0" err="1"/>
              <a:t>hyperconnexion</a:t>
            </a:r>
            <a:r>
              <a:rPr lang="fr-CA" sz="2000" dirty="0"/>
              <a:t> vs un sentiment d’isolement</a:t>
            </a:r>
            <a:endParaRPr lang="fr-CA" sz="2000" dirty="0">
              <a:ea typeface="Calibri"/>
              <a:cs typeface="Calibri"/>
            </a:endParaRPr>
          </a:p>
          <a:p>
            <a:pPr lvl="1">
              <a:spcBef>
                <a:spcPts val="600"/>
              </a:spcBef>
              <a:spcAft>
                <a:spcPts val="600"/>
              </a:spcAft>
              <a:buFont typeface="Courier New" panose="05000000000000000000" pitchFamily="2" charset="2"/>
              <a:buChar char="o"/>
            </a:pPr>
            <a:r>
              <a:rPr lang="fr-CA" sz="2000" dirty="0"/>
              <a:t>Problème de l’anthropomorphisation</a:t>
            </a:r>
            <a:endParaRPr lang="fr-CA" sz="2000" dirty="0">
              <a:ea typeface="Calibri"/>
              <a:cs typeface="Calibri"/>
            </a:endParaRPr>
          </a:p>
          <a:p>
            <a:pPr lvl="1">
              <a:spcBef>
                <a:spcPts val="600"/>
              </a:spcBef>
              <a:spcAft>
                <a:spcPts val="600"/>
              </a:spcAft>
              <a:buFont typeface="Courier New" panose="05000000000000000000" pitchFamily="2" charset="2"/>
              <a:buChar char="o"/>
            </a:pPr>
            <a:r>
              <a:rPr lang="fr-CA" sz="2000" dirty="0">
                <a:ea typeface="Calibri"/>
                <a:cs typeface="Calibri"/>
              </a:rPr>
              <a:t>Risque de ne plus pouvoir démêler le vrai du faux et que l'IA s'enrichisse de sa propre production</a:t>
            </a:r>
          </a:p>
          <a:p>
            <a:pPr marL="0" indent="0">
              <a:spcBef>
                <a:spcPts val="600"/>
              </a:spcBef>
              <a:spcAft>
                <a:spcPts val="600"/>
              </a:spcAft>
              <a:buNone/>
            </a:pPr>
            <a:r>
              <a:rPr lang="fr-CA" sz="3000" b="1" dirty="0">
                <a:cs typeface="Calibri"/>
              </a:rPr>
              <a:t>Impacts sur l’apprentissage</a:t>
            </a:r>
          </a:p>
          <a:p>
            <a:pPr lvl="1">
              <a:spcBef>
                <a:spcPts val="600"/>
              </a:spcBef>
              <a:spcAft>
                <a:spcPts val="600"/>
              </a:spcAft>
              <a:buFont typeface="Courier New" panose="05000000000000000000" pitchFamily="2" charset="2"/>
              <a:buChar char="o"/>
            </a:pPr>
            <a:r>
              <a:rPr lang="fr-CA" sz="2000" dirty="0">
                <a:cs typeface="Calibri"/>
              </a:rPr>
              <a:t>Affecte l’attention focalisée, nécessaire pour la concentration, la mémorisation et l’organisation</a:t>
            </a:r>
          </a:p>
          <a:p>
            <a:pPr lvl="1">
              <a:spcBef>
                <a:spcPts val="600"/>
              </a:spcBef>
              <a:spcAft>
                <a:spcPts val="600"/>
              </a:spcAft>
              <a:buFont typeface="Courier New" panose="05000000000000000000" pitchFamily="2" charset="2"/>
              <a:buChar char="o"/>
            </a:pPr>
            <a:r>
              <a:rPr lang="fr-CA" sz="2000" dirty="0">
                <a:cs typeface="Calibri"/>
              </a:rPr>
              <a:t>Nuit au cheminement intellectuel menant à l'apprentissage et à l’autonomie de l’élève</a:t>
            </a:r>
            <a:endParaRPr lang="fr-CA" sz="2000" dirty="0">
              <a:ea typeface="Calibri"/>
              <a:cs typeface="Calibri"/>
            </a:endParaRPr>
          </a:p>
          <a:p>
            <a:pPr lvl="1">
              <a:spcBef>
                <a:spcPts val="600"/>
              </a:spcBef>
              <a:spcAft>
                <a:spcPts val="600"/>
              </a:spcAft>
              <a:buFont typeface="Courier New" panose="05000000000000000000" pitchFamily="2" charset="2"/>
              <a:buChar char="o"/>
            </a:pPr>
            <a:r>
              <a:rPr lang="fr-CA" sz="2000" dirty="0">
                <a:cs typeface="Calibri"/>
              </a:rPr>
              <a:t>Nécessité d'une éducation critique au numérique</a:t>
            </a:r>
          </a:p>
          <a:p>
            <a:pPr lvl="1">
              <a:spcBef>
                <a:spcPts val="600"/>
              </a:spcBef>
              <a:spcAft>
                <a:spcPts val="600"/>
              </a:spcAft>
              <a:buFont typeface="Courier New" panose="05000000000000000000" pitchFamily="2" charset="2"/>
              <a:buChar char="o"/>
            </a:pPr>
            <a:r>
              <a:rPr lang="fr-CA" sz="2000" dirty="0">
                <a:ea typeface="Calibri" panose="020F0502020204030204"/>
                <a:cs typeface="Calibri"/>
              </a:rPr>
              <a:t>Effet addictif du numérique (immédiateté de l'accès aux savoirs) </a:t>
            </a:r>
          </a:p>
          <a:p>
            <a:pPr marL="457200" lvl="1" indent="0">
              <a:spcBef>
                <a:spcPts val="600"/>
              </a:spcBef>
              <a:spcAft>
                <a:spcPts val="600"/>
              </a:spcAft>
              <a:buNone/>
            </a:pPr>
            <a:endParaRPr lang="fr-CA" sz="2000" dirty="0">
              <a:ea typeface="Calibri" panose="020F0502020204030204"/>
              <a:cs typeface="Calibri"/>
            </a:endParaRPr>
          </a:p>
        </p:txBody>
      </p:sp>
    </p:spTree>
    <p:extLst>
      <p:ext uri="{BB962C8B-B14F-4D97-AF65-F5344CB8AC3E}">
        <p14:creationId xmlns:p14="http://schemas.microsoft.com/office/powerpoint/2010/main" val="167012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A2EAB2B-707A-DF39-3FAA-E937C381A264}"/>
              </a:ext>
            </a:extLst>
          </p:cNvPr>
          <p:cNvPicPr>
            <a:picLocks noChangeAspect="1"/>
          </p:cNvPicPr>
          <p:nvPr>
            <p:custDataLst>
              <p:tags r:id="rId1"/>
            </p:custDataLst>
          </p:nvPr>
        </p:nvPicPr>
        <p:blipFill rotWithShape="1">
          <a:blip r:embed="rId7"/>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50B23A53-A5AA-9EA7-3706-6ED18789E2D9}"/>
              </a:ext>
            </a:extLst>
          </p:cNvPr>
          <p:cNvSpPr>
            <a:spLocks noGrp="1"/>
          </p:cNvSpPr>
          <p:nvPr>
            <p:ph type="title"/>
            <p:custDataLst>
              <p:tags r:id="rId2"/>
            </p:custDataLst>
          </p:nvPr>
        </p:nvSpPr>
        <p:spPr>
          <a:xfrm>
            <a:off x="838200" y="256074"/>
            <a:ext cx="10515600" cy="656851"/>
          </a:xfrm>
        </p:spPr>
        <p:txBody>
          <a:bodyPr>
            <a:noAutofit/>
          </a:bodyPr>
          <a:lstStyle/>
          <a:p>
            <a:pPr algn="ctr"/>
            <a:r>
              <a:rPr lang="fr-CA" b="1">
                <a:solidFill>
                  <a:srgbClr val="0070C0"/>
                </a:solidFill>
              </a:rPr>
              <a:t>Impacts environnementaux de l’IA</a:t>
            </a:r>
          </a:p>
        </p:txBody>
      </p:sp>
      <p:sp>
        <p:nvSpPr>
          <p:cNvPr id="5" name="Espace réservé du contenu 4">
            <a:extLst>
              <a:ext uri="{FF2B5EF4-FFF2-40B4-BE49-F238E27FC236}">
                <a16:creationId xmlns:a16="http://schemas.microsoft.com/office/drawing/2014/main" id="{D30B1141-9B03-556A-6E51-D407C1CB4475}"/>
              </a:ext>
            </a:extLst>
          </p:cNvPr>
          <p:cNvSpPr>
            <a:spLocks noGrp="1"/>
          </p:cNvSpPr>
          <p:nvPr>
            <p:ph idx="1"/>
            <p:custDataLst>
              <p:tags r:id="rId3"/>
            </p:custDataLst>
          </p:nvPr>
        </p:nvSpPr>
        <p:spPr>
          <a:xfrm>
            <a:off x="582264" y="1168998"/>
            <a:ext cx="7441873" cy="5054833"/>
          </a:xfrm>
        </p:spPr>
        <p:txBody>
          <a:bodyPr vert="horz" lIns="91440" tIns="45720" rIns="91440" bIns="45720" rtlCol="0" anchor="t">
            <a:normAutofit fontScale="70000" lnSpcReduction="20000"/>
          </a:bodyPr>
          <a:lstStyle/>
          <a:p>
            <a:pPr>
              <a:spcBef>
                <a:spcPts val="600"/>
              </a:spcBef>
              <a:spcAft>
                <a:spcPts val="1200"/>
              </a:spcAft>
            </a:pPr>
            <a:r>
              <a:rPr lang="fr-CA" sz="2800" b="1"/>
              <a:t>Une IA très consommatrice d’énergie et </a:t>
            </a:r>
            <a:r>
              <a:rPr lang="fr-CA" sz="2800" b="1" err="1"/>
              <a:t>monotâche</a:t>
            </a:r>
            <a:r>
              <a:rPr lang="fr-CA" sz="2800" b="1"/>
              <a:t> (Julia, 2023)</a:t>
            </a:r>
            <a:endParaRPr lang="fr-CA" sz="2800" b="1">
              <a:ea typeface="Calibri"/>
              <a:cs typeface="Calibri"/>
            </a:endParaRPr>
          </a:p>
          <a:p>
            <a:pPr lvl="1">
              <a:spcBef>
                <a:spcPts val="600"/>
              </a:spcBef>
              <a:spcAft>
                <a:spcPts val="1200"/>
              </a:spcAft>
            </a:pPr>
            <a:r>
              <a:rPr lang="fr-CA"/>
              <a:t>Super-ordinateur ayant battu le meilleur joueur de Go (2016) : 440KW </a:t>
            </a:r>
          </a:p>
          <a:p>
            <a:pPr lvl="1">
              <a:spcBef>
                <a:spcPts val="600"/>
              </a:spcBef>
              <a:spcAft>
                <a:spcPts val="1200"/>
              </a:spcAft>
            </a:pPr>
            <a:r>
              <a:rPr lang="fr-CA"/>
              <a:t>Cerveau du joueur de Go : 13W, tout en réalisant simultanément d’innombrables autres activités en même temps (respirer, etc.)</a:t>
            </a:r>
            <a:endParaRPr lang="fr-CA">
              <a:ea typeface="Calibri"/>
              <a:cs typeface="Calibri"/>
            </a:endParaRPr>
          </a:p>
          <a:p>
            <a:pPr>
              <a:spcBef>
                <a:spcPts val="600"/>
              </a:spcBef>
              <a:spcAft>
                <a:spcPts val="1200"/>
              </a:spcAft>
            </a:pPr>
            <a:r>
              <a:rPr lang="fr-CA" sz="2800" b="1"/>
              <a:t>Une consommation d'énergie en hausse (MEIE, 16 août 2024)</a:t>
            </a:r>
            <a:endParaRPr lang="fr-CA" sz="2800" b="1">
              <a:ea typeface="Calibri"/>
              <a:cs typeface="Calibri"/>
            </a:endParaRPr>
          </a:p>
          <a:p>
            <a:pPr lvl="1">
              <a:spcBef>
                <a:spcPts val="600"/>
              </a:spcBef>
              <a:spcAft>
                <a:spcPts val="1200"/>
              </a:spcAft>
            </a:pPr>
            <a:r>
              <a:rPr lang="fr-CA"/>
              <a:t>L'IA représente de 1 à 2% de la consommation mondiale d’électricité, pourcentage qui pourrait tripler d’ici 2030 (de 5 à 9% aux USA)</a:t>
            </a:r>
          </a:p>
          <a:p>
            <a:pPr lvl="1">
              <a:spcBef>
                <a:spcPts val="600"/>
              </a:spcBef>
              <a:spcAft>
                <a:spcPts val="1200"/>
              </a:spcAft>
            </a:pPr>
            <a:r>
              <a:rPr lang="fr-CA"/>
              <a:t>Une requête auprès </a:t>
            </a:r>
            <a:r>
              <a:rPr lang="fr-CA" err="1"/>
              <a:t>ChatGPT</a:t>
            </a:r>
            <a:r>
              <a:rPr lang="fr-CA"/>
              <a:t> requiert 10 à 30 fois plus d’énergie (3W) qu’au travers d’un moteur de recherche (0,3W).</a:t>
            </a:r>
            <a:endParaRPr lang="fr-CA">
              <a:ea typeface="Calibri"/>
              <a:cs typeface="Calibri"/>
            </a:endParaRPr>
          </a:p>
          <a:p>
            <a:pPr>
              <a:spcBef>
                <a:spcPts val="600"/>
              </a:spcBef>
              <a:spcAft>
                <a:spcPts val="1200"/>
              </a:spcAft>
            </a:pPr>
            <a:r>
              <a:rPr lang="fr-CA" b="1">
                <a:ea typeface="Calibri" panose="020F0502020204030204"/>
                <a:cs typeface="Calibri" panose="020F0502020204030204"/>
              </a:rPr>
              <a:t>Réchauffement climatique et épuisement des ressources</a:t>
            </a:r>
          </a:p>
          <a:p>
            <a:pPr lvl="1">
              <a:spcBef>
                <a:spcPts val="600"/>
              </a:spcBef>
              <a:spcAft>
                <a:spcPts val="1200"/>
              </a:spcAft>
            </a:pPr>
            <a:r>
              <a:rPr lang="fr-CA">
                <a:ea typeface="Calibri" panose="020F0502020204030204"/>
                <a:cs typeface="Calibri" panose="020F0502020204030204"/>
              </a:rPr>
              <a:t>Les centres de données dans le monde consomment déjà plus que la production annuelle d'électricité du Québec.</a:t>
            </a:r>
          </a:p>
          <a:p>
            <a:pPr lvl="1">
              <a:spcBef>
                <a:spcPts val="600"/>
              </a:spcBef>
              <a:spcAft>
                <a:spcPts val="1200"/>
              </a:spcAft>
            </a:pPr>
            <a:r>
              <a:rPr lang="fr-CA">
                <a:ea typeface="Calibri" panose="020F0502020204030204"/>
                <a:cs typeface="Calibri" panose="020F0502020204030204"/>
              </a:rPr>
              <a:t>Les </a:t>
            </a:r>
            <a:r>
              <a:rPr lang="fr-CA" err="1">
                <a:ea typeface="Calibri" panose="020F0502020204030204"/>
                <a:cs typeface="Calibri" panose="020F0502020204030204"/>
              </a:rPr>
              <a:t>méga-constellations</a:t>
            </a:r>
            <a:r>
              <a:rPr lang="fr-CA">
                <a:ea typeface="Calibri" panose="020F0502020204030204"/>
                <a:cs typeface="Calibri" panose="020F0502020204030204"/>
              </a:rPr>
              <a:t> de satellites et les besoins croissant en matériaux rares utilisés en électronique entrainent une pollution croissante.</a:t>
            </a:r>
          </a:p>
        </p:txBody>
      </p:sp>
      <p:sp>
        <p:nvSpPr>
          <p:cNvPr id="4" name="Espace réservé du numéro de diapositive 3">
            <a:extLst>
              <a:ext uri="{FF2B5EF4-FFF2-40B4-BE49-F238E27FC236}">
                <a16:creationId xmlns:a16="http://schemas.microsoft.com/office/drawing/2014/main" id="{FEE97C18-BDC5-232B-77D4-2024D7E5CD56}"/>
              </a:ext>
            </a:extLst>
          </p:cNvPr>
          <p:cNvSpPr>
            <a:spLocks noGrp="1"/>
          </p:cNvSpPr>
          <p:nvPr>
            <p:ph type="sldNum" sz="quarter" idx="12"/>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6E68D-A3D0-E746-B4DA-8A346331F629}"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8AE224D4-DCD9-4407-6336-2E79FF09CD0F}"/>
              </a:ext>
            </a:extLst>
          </p:cNvPr>
          <p:cNvPicPr>
            <a:picLocks noChangeAspect="1"/>
          </p:cNvPicPr>
          <p:nvPr/>
        </p:nvPicPr>
        <p:blipFill>
          <a:blip r:embed="rId8"/>
          <a:stretch>
            <a:fillRect/>
          </a:stretch>
        </p:blipFill>
        <p:spPr>
          <a:xfrm>
            <a:off x="8019287" y="1168998"/>
            <a:ext cx="3424750" cy="4433779"/>
          </a:xfrm>
          <a:prstGeom prst="rect">
            <a:avLst/>
          </a:prstGeom>
        </p:spPr>
      </p:pic>
    </p:spTree>
    <p:extLst>
      <p:ext uri="{BB962C8B-B14F-4D97-AF65-F5344CB8AC3E}">
        <p14:creationId xmlns:p14="http://schemas.microsoft.com/office/powerpoint/2010/main" val="162137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C43E-BD72-0F90-6E14-7A7A83772964}"/>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B3B65BB5-5E87-B1E3-DFD9-869F1CD9C2E2}"/>
              </a:ext>
            </a:extLst>
          </p:cNvPr>
          <p:cNvPicPr>
            <a:picLocks noChangeAspect="1"/>
          </p:cNvPicPr>
          <p:nvPr>
            <p:custDataLst>
              <p:tags r:id="rId1"/>
            </p:custDataLst>
          </p:nvPr>
        </p:nvPicPr>
        <p:blipFill rotWithShape="1">
          <a:blip r:embed="rId7"/>
          <a:srcRect l="3898" b="20546"/>
          <a:stretch/>
        </p:blipFill>
        <p:spPr>
          <a:xfrm>
            <a:off x="0" y="1"/>
            <a:ext cx="12192000" cy="6857999"/>
          </a:xfrm>
          <a:prstGeom prst="rect">
            <a:avLst/>
          </a:prstGeom>
          <a:noFill/>
          <a:ln>
            <a:noFill/>
          </a:ln>
        </p:spPr>
        <p:style>
          <a:lnRef idx="0">
            <a:scrgbClr r="0" g="0" b="0"/>
          </a:lnRef>
          <a:fillRef idx="0">
            <a:scrgbClr r="0" g="0" b="0"/>
          </a:fillRef>
          <a:effectRef idx="0">
            <a:scrgbClr r="0" g="0" b="0"/>
          </a:effectRef>
          <a:fontRef idx="minor">
            <a:schemeClr val="accent1"/>
          </a:fontRef>
        </p:style>
      </p:pic>
      <p:sp>
        <p:nvSpPr>
          <p:cNvPr id="2" name="Titre 1">
            <a:extLst>
              <a:ext uri="{FF2B5EF4-FFF2-40B4-BE49-F238E27FC236}">
                <a16:creationId xmlns:a16="http://schemas.microsoft.com/office/drawing/2014/main" id="{7F2B434B-E033-90CD-759B-1083DEFDE6CD}"/>
              </a:ext>
            </a:extLst>
          </p:cNvPr>
          <p:cNvSpPr>
            <a:spLocks noGrp="1"/>
          </p:cNvSpPr>
          <p:nvPr>
            <p:ph type="title"/>
            <p:custDataLst>
              <p:tags r:id="rId2"/>
            </p:custDataLst>
          </p:nvPr>
        </p:nvSpPr>
        <p:spPr>
          <a:xfrm>
            <a:off x="838200" y="256074"/>
            <a:ext cx="10515600" cy="656851"/>
          </a:xfrm>
        </p:spPr>
        <p:txBody>
          <a:bodyPr>
            <a:noAutofit/>
          </a:bodyPr>
          <a:lstStyle/>
          <a:p>
            <a:pPr algn="ctr"/>
            <a:r>
              <a:rPr lang="fr-CA" b="1">
                <a:solidFill>
                  <a:srgbClr val="0070C0"/>
                </a:solidFill>
              </a:rPr>
              <a:t>Impacts de l’IA en éducation </a:t>
            </a:r>
            <a:r>
              <a:rPr lang="fr-CA" sz="2400" b="1">
                <a:solidFill>
                  <a:srgbClr val="0070C0"/>
                </a:solidFill>
              </a:rPr>
              <a:t>(suite)</a:t>
            </a:r>
            <a:endParaRPr lang="fr-CA" b="1">
              <a:solidFill>
                <a:srgbClr val="0070C0"/>
              </a:solidFill>
            </a:endParaRPr>
          </a:p>
        </p:txBody>
      </p:sp>
      <p:sp>
        <p:nvSpPr>
          <p:cNvPr id="5" name="Espace réservé du contenu 4">
            <a:extLst>
              <a:ext uri="{FF2B5EF4-FFF2-40B4-BE49-F238E27FC236}">
                <a16:creationId xmlns:a16="http://schemas.microsoft.com/office/drawing/2014/main" id="{8C1BAD6B-B58B-0AB2-65A5-108C6807EDBA}"/>
              </a:ext>
            </a:extLst>
          </p:cNvPr>
          <p:cNvSpPr>
            <a:spLocks noGrp="1"/>
          </p:cNvSpPr>
          <p:nvPr>
            <p:ph idx="1"/>
            <p:custDataLst>
              <p:tags r:id="rId3"/>
            </p:custDataLst>
          </p:nvPr>
        </p:nvSpPr>
        <p:spPr>
          <a:xfrm>
            <a:off x="1264052" y="1168998"/>
            <a:ext cx="9663896" cy="4904439"/>
          </a:xfrm>
        </p:spPr>
        <p:txBody>
          <a:bodyPr vert="horz" lIns="91440" tIns="45720" rIns="91440" bIns="45720" rtlCol="0" anchor="t">
            <a:normAutofit lnSpcReduction="10000"/>
          </a:bodyPr>
          <a:lstStyle/>
          <a:p>
            <a:pPr marL="0" indent="0">
              <a:spcBef>
                <a:spcPts val="600"/>
              </a:spcBef>
              <a:spcAft>
                <a:spcPts val="1200"/>
              </a:spcAft>
              <a:buNone/>
            </a:pPr>
            <a:r>
              <a:rPr lang="fr-CA" sz="3200" b="1"/>
              <a:t>Justice et équité</a:t>
            </a:r>
          </a:p>
          <a:p>
            <a:pPr>
              <a:spcBef>
                <a:spcPts val="600"/>
              </a:spcBef>
              <a:spcAft>
                <a:spcPts val="1200"/>
              </a:spcAft>
            </a:pPr>
            <a:r>
              <a:rPr lang="fr-CA" sz="2800"/>
              <a:t>Elle contribue à la reproduction des discriminations par les algorithmes</a:t>
            </a:r>
          </a:p>
          <a:p>
            <a:pPr lvl="1">
              <a:spcBef>
                <a:spcPts val="600"/>
              </a:spcBef>
              <a:spcAft>
                <a:spcPts val="1200"/>
              </a:spcAft>
            </a:pPr>
            <a:r>
              <a:rPr lang="fr-CA"/>
              <a:t>Étiquetage / </a:t>
            </a:r>
            <a:r>
              <a:rPr lang="fr-CA" b="1"/>
              <a:t>profilage ;</a:t>
            </a:r>
          </a:p>
          <a:p>
            <a:pPr lvl="1">
              <a:spcBef>
                <a:spcPts val="600"/>
              </a:spcBef>
              <a:spcAft>
                <a:spcPts val="1200"/>
              </a:spcAft>
            </a:pPr>
            <a:r>
              <a:rPr lang="fr-CA"/>
              <a:t>Incitation à la haine et propos diffamatoires.</a:t>
            </a:r>
          </a:p>
          <a:p>
            <a:pPr>
              <a:spcBef>
                <a:spcPts val="600"/>
              </a:spcBef>
              <a:spcAft>
                <a:spcPts val="1200"/>
              </a:spcAft>
            </a:pPr>
            <a:r>
              <a:rPr lang="fr-CA" sz="2800"/>
              <a:t>Elle bafoue les </a:t>
            </a:r>
            <a:r>
              <a:rPr lang="fr-CA" sz="2800" b="1"/>
              <a:t>droits d’autrices et d’auteurs </a:t>
            </a:r>
            <a:r>
              <a:rPr lang="fr-CA" sz="2800"/>
              <a:t>(</a:t>
            </a:r>
            <a:r>
              <a:rPr lang="fr-CA" sz="2800" i="1"/>
              <a:t>Data Mining</a:t>
            </a:r>
            <a:r>
              <a:rPr lang="fr-CA" sz="2800"/>
              <a:t>) </a:t>
            </a:r>
          </a:p>
          <a:p>
            <a:pPr marL="0" indent="0">
              <a:spcBef>
                <a:spcPts val="600"/>
              </a:spcBef>
              <a:spcAft>
                <a:spcPts val="1200"/>
              </a:spcAft>
              <a:buNone/>
            </a:pPr>
            <a:r>
              <a:rPr lang="fr-CA" sz="2800" b="1"/>
              <a:t>Tâche enseignante</a:t>
            </a:r>
          </a:p>
          <a:p>
            <a:pPr>
              <a:spcBef>
                <a:spcPts val="600"/>
              </a:spcBef>
              <a:spcAft>
                <a:spcPts val="1200"/>
              </a:spcAft>
            </a:pPr>
            <a:r>
              <a:rPr lang="fr-CA" sz="2800"/>
              <a:t>Elle ne produit pas de connaissance ni de création</a:t>
            </a:r>
            <a:r>
              <a:rPr lang="fr-CA"/>
              <a:t> </a:t>
            </a:r>
            <a:r>
              <a:rPr lang="fr-CA" sz="2800"/>
              <a:t>;</a:t>
            </a:r>
            <a:endParaRPr lang="fr-CA" sz="2800">
              <a:ea typeface="Calibri"/>
              <a:cs typeface="Calibri"/>
            </a:endParaRPr>
          </a:p>
          <a:p>
            <a:pPr>
              <a:spcBef>
                <a:spcPts val="600"/>
              </a:spcBef>
              <a:spcAft>
                <a:spcPts val="1200"/>
              </a:spcAft>
            </a:pPr>
            <a:r>
              <a:rPr lang="fr-CA" sz="2800"/>
              <a:t>Impacts constatés et attendus sur la tâche et la profession</a:t>
            </a:r>
            <a:r>
              <a:rPr lang="fr-CA"/>
              <a:t>.</a:t>
            </a:r>
            <a:endParaRPr lang="fr-CA" sz="2800">
              <a:ea typeface="Calibri"/>
              <a:cs typeface="Calibri"/>
            </a:endParaRPr>
          </a:p>
        </p:txBody>
      </p:sp>
      <p:sp>
        <p:nvSpPr>
          <p:cNvPr id="4" name="Espace réservé du numéro de diapositive 3">
            <a:extLst>
              <a:ext uri="{FF2B5EF4-FFF2-40B4-BE49-F238E27FC236}">
                <a16:creationId xmlns:a16="http://schemas.microsoft.com/office/drawing/2014/main" id="{8D2AE8D3-FD2A-A720-6938-99BA9CB4CF40}"/>
              </a:ext>
            </a:extLst>
          </p:cNvPr>
          <p:cNvSpPr>
            <a:spLocks noGrp="1"/>
          </p:cNvSpPr>
          <p:nvPr>
            <p:ph type="sldNum" sz="quarter" idx="12"/>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6E68D-A3D0-E746-B4DA-8A346331F629}"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708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1-15_Presentation powerpoint modele" id="{E9304891-4800-7942-88DE-4EF8D8FA386A}" vid="{FDE92F3E-A93B-BE42-821E-7315B42D632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E663C1A71D4A49B8FC1A8F42B09170" ma:contentTypeVersion="17" ma:contentTypeDescription="Crée un document." ma:contentTypeScope="" ma:versionID="1f9d6b704fa005915eb43774c361a2b2">
  <xsd:schema xmlns:xsd="http://www.w3.org/2001/XMLSchema" xmlns:xs="http://www.w3.org/2001/XMLSchema" xmlns:p="http://schemas.microsoft.com/office/2006/metadata/properties" xmlns:ns2="575f94b9-1a00-4e5f-b96b-fa4682080d4e" xmlns:ns3="c93aa5a0-b3a5-48d7-9b51-0efcf532c3c0" targetNamespace="http://schemas.microsoft.com/office/2006/metadata/properties" ma:root="true" ma:fieldsID="a82e3e237d77702f2a7fe348f5394316" ns2:_="" ns3:_="">
    <xsd:import namespace="575f94b9-1a00-4e5f-b96b-fa4682080d4e"/>
    <xsd:import namespace="c93aa5a0-b3a5-48d7-9b51-0efcf532c3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5f94b9-1a00-4e5f-b96b-fa4682080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72b171d-f0bb-4c79-8ca6-fdd34839d6c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aa5a0-b3a5-48d7-9b51-0efcf532c3c0"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e1078a3-9988-4a41-9fa6-4edde24430b0}" ma:internalName="TaxCatchAll" ma:showField="CatchAllData" ma:web="c93aa5a0-b3a5-48d7-9b51-0efcf532c3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5f94b9-1a00-4e5f-b96b-fa4682080d4e">
      <Terms xmlns="http://schemas.microsoft.com/office/infopath/2007/PartnerControls"/>
    </lcf76f155ced4ddcb4097134ff3c332f>
    <TaxCatchAll xmlns="c93aa5a0-b3a5-48d7-9b51-0efcf532c3c0" xsi:nil="true"/>
  </documentManagement>
</p:properties>
</file>

<file path=customXml/itemProps1.xml><?xml version="1.0" encoding="utf-8"?>
<ds:datastoreItem xmlns:ds="http://schemas.openxmlformats.org/officeDocument/2006/customXml" ds:itemID="{38E84493-2C51-423D-A7C5-5C4D8174AACB}">
  <ds:schemaRefs>
    <ds:schemaRef ds:uri="http://schemas.microsoft.com/sharepoint/v3/contenttype/forms"/>
  </ds:schemaRefs>
</ds:datastoreItem>
</file>

<file path=customXml/itemProps2.xml><?xml version="1.0" encoding="utf-8"?>
<ds:datastoreItem xmlns:ds="http://schemas.openxmlformats.org/officeDocument/2006/customXml" ds:itemID="{E307EC40-47E1-4841-9046-7AE90B65E98D}"/>
</file>

<file path=customXml/itemProps3.xml><?xml version="1.0" encoding="utf-8"?>
<ds:datastoreItem xmlns:ds="http://schemas.openxmlformats.org/officeDocument/2006/customXml" ds:itemID="{D481DA4B-4ED1-44C7-A21D-5F03778E7A4F}">
  <ds:schemaRefs>
    <ds:schemaRef ds:uri="http://schemas.microsoft.com/office/2006/metadata/properties"/>
    <ds:schemaRef ds:uri="http://www.w3.org/2000/xmlns/"/>
    <ds:schemaRef ds:uri="1a447bd9-eafd-4366-b744-6bc76c5d7ae6"/>
    <ds:schemaRef ds:uri="http://schemas.microsoft.com/office/infopath/2007/PartnerControls"/>
    <ds:schemaRef ds:uri="0d1202cf-0372-42f7-9255-271c272d9033"/>
    <ds:schemaRef ds:uri="http://www.w3.org/2001/XMLSchema-instance"/>
  </ds:schemaRefs>
</ds:datastoreItem>
</file>

<file path=docMetadata/LabelInfo.xml><?xml version="1.0" encoding="utf-8"?>
<clbl:labelList xmlns:clbl="http://schemas.microsoft.com/office/2020/mipLabelMetadata">
  <clbl:label id="{a922927d-3712-4bd6-9251-496b11807fa8}" enabled="0" method="" siteId="{a922927d-3712-4bd6-9251-496b11807fa8}" removed="1"/>
</clbl:labelList>
</file>

<file path=docProps/app.xml><?xml version="1.0" encoding="utf-8"?>
<Properties xmlns="http://schemas.openxmlformats.org/officeDocument/2006/extended-properties" xmlns:vt="http://schemas.openxmlformats.org/officeDocument/2006/docPropsVTypes">
  <Template>2022-01-15_Presentation_powerpoint_modele</Template>
  <TotalTime>1104</TotalTime>
  <Words>2982</Words>
  <Application>Microsoft Office PowerPoint</Application>
  <PresentationFormat>Grand écran</PresentationFormat>
  <Paragraphs>274</Paragraphs>
  <Slides>21</Slides>
  <Notes>14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21</vt:i4>
      </vt:variant>
    </vt:vector>
  </HeadingPairs>
  <TitlesOfParts>
    <vt:vector size="33" baseType="lpstr">
      <vt:lpstr>NSimSun</vt:lpstr>
      <vt:lpstr>Aptos Black</vt:lpstr>
      <vt:lpstr>Arial</vt:lpstr>
      <vt:lpstr>Calibri</vt:lpstr>
      <vt:lpstr>Calibri Light</vt:lpstr>
      <vt:lpstr>Circular Std Book</vt:lpstr>
      <vt:lpstr>Courier New</vt:lpstr>
      <vt:lpstr>Segoe UI</vt:lpstr>
      <vt:lpstr>Times New Roman</vt:lpstr>
      <vt:lpstr>TT Commons</vt:lpstr>
      <vt:lpstr>Wingdings</vt:lpstr>
      <vt:lpstr>Conception personnalisée</vt:lpstr>
      <vt:lpstr>Présentation PowerPoint</vt:lpstr>
      <vt:lpstr>Présentation PowerPoint</vt:lpstr>
      <vt:lpstr>Présentation PowerPoint</vt:lpstr>
      <vt:lpstr>Applications actuelles et impacts potentiels </vt:lpstr>
      <vt:lpstr>Présentation PowerPoint</vt:lpstr>
      <vt:lpstr>Présentation PowerPoint</vt:lpstr>
      <vt:lpstr>Présentation PowerPoint</vt:lpstr>
      <vt:lpstr>Impacts environnementaux de l’IA</vt:lpstr>
      <vt:lpstr>Impacts de l’IA en éducation (suite)</vt:lpstr>
      <vt:lpstr>Présentation PowerPoint</vt:lpstr>
      <vt:lpstr>En action pour humaniser  l’éducation</vt:lpstr>
      <vt:lpstr>Présentation PowerPoint</vt:lpstr>
      <vt:lpstr>Le travail de la FNEEQ Le recours à l’IA doit résulter d’une analyse collective, critique et informée qui démontre que son usage respecte la nature fondamentalement humaine de l’éducation.</vt:lpstr>
      <vt:lpstr>Les lieux d’intervention locaux Le recours à l’IA doit résulter d’une analyse collective, critique et informée qui démontre que son usage respecte la nature fondamentalement humaine de l’éducation. </vt:lpstr>
      <vt:lpstr>Travail syndical local Le recours à l’IA doit résulter d’une analyse collective, critique et informée qui démontre que son usage respecte la nature fondamentalement humaine de l’éducation. </vt:lpstr>
      <vt:lpstr>L’organisation du travail et des études</vt:lpstr>
      <vt:lpstr>Les critères relatifs au choix d’utiliser ou pas l’IA</vt:lpstr>
      <vt:lpstr>Les critères relatifs aux choix des  moyens</vt:lpstr>
      <vt:lpstr>Quelques références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Comtois, Ann</dc:creator>
  <cp:lastModifiedBy>Héloïse Moysan-Lapointe</cp:lastModifiedBy>
  <cp:revision>2</cp:revision>
  <dcterms:created xsi:type="dcterms:W3CDTF">2022-10-26T18:08:48Z</dcterms:created>
  <dcterms:modified xsi:type="dcterms:W3CDTF">2025-01-15T22:05:42Z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0x01010032E663C1A71D4A49B8FC1A8F42B09170</vt:lpwstr>
  </property>
  <property fmtid="{D5CDD505-2E9C-101B-9397-08002B2CF9AE}" pid="3" name="csnSubRegion">
    <vt:lpwstr/>
  </property>
  <property fmtid="{D5CDD505-2E9C-101B-9397-08002B2CF9AE}" pid="4" name="csnFederation">
    <vt:lpwstr>2;#FNEEQ|e0a7669e-2b70-4c5c-89f0-82e453f8c17c</vt:lpwstr>
  </property>
  <property fmtid="{D5CDD505-2E9C-101B-9397-08002B2CF9AE}" pid="5" name="csnRegion">
    <vt:lpwstr/>
  </property>
  <property fmtid="{D5CDD505-2E9C-101B-9397-08002B2CF9AE}" pid="6" name="csnCounsil">
    <vt:lpwstr/>
  </property>
  <property fmtid="{D5CDD505-2E9C-101B-9397-08002B2CF9AE}" pid="7" name="csnSyndicate">
    <vt:lpwstr/>
  </property>
  <property fmtid="{D5CDD505-2E9C-101B-9397-08002B2CF9AE}" pid="8" name="csnService">
    <vt:lpwstr/>
  </property>
  <property fmtid="{D5CDD505-2E9C-101B-9397-08002B2CF9AE}" pid="9" name="csnWorkspaceClassification">
    <vt:lpwstr>1;#FNEEQ|e0a7669e-2b70-4c5c-89f0-82e453f8c17c</vt:lpwstr>
  </property>
  <property fmtid="{D5CDD505-2E9C-101B-9397-08002B2CF9AE}" pid="10" name="csnSubSector">
    <vt:lpwstr/>
  </property>
  <property fmtid="{D5CDD505-2E9C-101B-9397-08002B2CF9AE}" pid="11" name="csnSector">
    <vt:lpwstr/>
  </property>
  <property fmtid="{D5CDD505-2E9C-101B-9397-08002B2CF9AE}" pid="12" name="csnObject">
    <vt:lpwstr>3;#Bureau fédéral|08ef0a83-2f3b-42bd-955d-b96a3df7355c</vt:lpwstr>
  </property>
  <property fmtid="{D5CDD505-2E9C-101B-9397-08002B2CF9AE}" pid="13" name="MediaServiceImageTags">
    <vt:lpwstr/>
  </property>
</Properties>
</file>